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5143500" cx="9144000"/>
  <p:notesSz cx="6858000" cy="9144000"/>
  <p:embeddedFontLst>
    <p:embeddedFont>
      <p:font typeface="Source Sans Pro"/>
      <p:regular r:id="rId21"/>
      <p:bold r:id="rId22"/>
      <p:italic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22" Type="http://schemas.openxmlformats.org/officeDocument/2006/relationships/font" Target="fonts/SourceSansPro-bold.fntdata"/><Relationship Id="rId10" Type="http://schemas.openxmlformats.org/officeDocument/2006/relationships/slide" Target="slides/slide5.xml"/><Relationship Id="rId21" Type="http://schemas.openxmlformats.org/officeDocument/2006/relationships/font" Target="fonts/SourceSansPro-regular.fntdata"/><Relationship Id="rId13" Type="http://schemas.openxmlformats.org/officeDocument/2006/relationships/slide" Target="slides/slide8.xml"/><Relationship Id="rId24" Type="http://schemas.openxmlformats.org/officeDocument/2006/relationships/font" Target="fonts/SourceSansPro-boldItalic.fntdata"/><Relationship Id="rId12" Type="http://schemas.openxmlformats.org/officeDocument/2006/relationships/slide" Target="slides/slide7.xml"/><Relationship Id="rId23" Type="http://schemas.openxmlformats.org/officeDocument/2006/relationships/font" Target="fonts/SourceSansPro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5b3e72a2ea_3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5b3e72a2ea_3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5b3e72a2ea_2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5b3e72a2ea_2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5b3e72a2ea_2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5b3e72a2ea_2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5b3e72a2ea_2_5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5b3e72a2ea_2_5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5b3e72a2ea_2_5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" name="Google Shape;543;g5b3e72a2ea_2_5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5b3e72a2ea_4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5b3e72a2ea_4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56e9ac8fff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56e9ac8fff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5b3e72a2ea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5b3e72a2ea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5b3e72a2ea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5b3e72a2ea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5b3e72a2ea_5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5b3e72a2ea_5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5b3e72a2ea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5b3e72a2ea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5b3e72a2ea_2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5b3e72a2ea_2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5b3e72a2e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5b3e72a2e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5b3e72a2ea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5b3e72a2ea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png"/><Relationship Id="rId4" Type="http://schemas.openxmlformats.org/officeDocument/2006/relationships/image" Target="../media/image20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1.jpg"/><Relationship Id="rId4" Type="http://schemas.openxmlformats.org/officeDocument/2006/relationships/image" Target="../media/image1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Relationship Id="rId4" Type="http://schemas.openxmlformats.org/officeDocument/2006/relationships/image" Target="../media/image17.png"/><Relationship Id="rId5" Type="http://schemas.openxmlformats.org/officeDocument/2006/relationships/image" Target="../media/image6.png"/><Relationship Id="rId6" Type="http://schemas.openxmlformats.org/officeDocument/2006/relationships/image" Target="../media/image8.png"/><Relationship Id="rId7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png"/><Relationship Id="rId4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4.jpg"/><Relationship Id="rId4" Type="http://schemas.openxmlformats.org/officeDocument/2006/relationships/image" Target="../media/image2.png"/><Relationship Id="rId5" Type="http://schemas.openxmlformats.org/officeDocument/2006/relationships/image" Target="../media/image1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image" Target="../media/image9.png"/><Relationship Id="rId5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Relationship Id="rId4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Drowsiness Detection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/>
              <a:t>Advanced Mobile Computing Class</a:t>
            </a:r>
            <a:endParaRPr sz="24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/>
              <a:t>Team 5:  Do Il Yoon, Hyun Seok Oh, Hyunik Kim, Phil Goo Kang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GPS Location </a:t>
            </a:r>
            <a:r>
              <a:rPr lang="en"/>
              <a:t>Module</a:t>
            </a:r>
            <a:endParaRPr/>
          </a:p>
        </p:txBody>
      </p:sp>
      <p:sp>
        <p:nvSpPr>
          <p:cNvPr id="204" name="Google Shape;204;p22"/>
          <p:cNvSpPr txBox="1"/>
          <p:nvPr>
            <p:ph idx="1" type="body"/>
          </p:nvPr>
        </p:nvSpPr>
        <p:spPr>
          <a:xfrm>
            <a:off x="311700" y="1221150"/>
            <a:ext cx="4181100" cy="356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Original plan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Use GPS location data to detect driving pattern &amp; location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Using these dataset detect drowsy driving</a:t>
            </a:r>
            <a:endParaRPr sz="16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Issue: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Google Road API does not offer this feature for korea roads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Naver does not offer such API either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Unable to </a:t>
            </a:r>
            <a:r>
              <a:rPr lang="en" sz="1600"/>
              <a:t>develop</a:t>
            </a:r>
            <a:r>
              <a:rPr lang="en" sz="1600"/>
              <a:t> this feature</a:t>
            </a:r>
            <a:endParaRPr sz="1600"/>
          </a:p>
        </p:txBody>
      </p:sp>
      <p:pic>
        <p:nvPicPr>
          <p:cNvPr id="205" name="Google Shape;20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58725" y="1451500"/>
            <a:ext cx="2857500" cy="270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SVM Drowsiness Classifier</a:t>
            </a:r>
            <a:endParaRPr/>
          </a:p>
        </p:txBody>
      </p:sp>
      <p:grpSp>
        <p:nvGrpSpPr>
          <p:cNvPr id="211" name="Google Shape;211;p23"/>
          <p:cNvGrpSpPr/>
          <p:nvPr/>
        </p:nvGrpSpPr>
        <p:grpSpPr>
          <a:xfrm>
            <a:off x="5323734" y="1080805"/>
            <a:ext cx="3729855" cy="1849252"/>
            <a:chOff x="2047048" y="2202250"/>
            <a:chExt cx="3624033" cy="1398301"/>
          </a:xfrm>
        </p:grpSpPr>
        <p:pic>
          <p:nvPicPr>
            <p:cNvPr id="212" name="Google Shape;212;p2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088561" y="2202250"/>
              <a:ext cx="1582519" cy="13983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3" name="Google Shape;213;p23"/>
            <p:cNvSpPr/>
            <p:nvPr/>
          </p:nvSpPr>
          <p:spPr>
            <a:xfrm>
              <a:off x="3664045" y="2808529"/>
              <a:ext cx="383400" cy="1857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14" name="Google Shape;214;p23"/>
            <p:cNvGrpSpPr/>
            <p:nvPr/>
          </p:nvGrpSpPr>
          <p:grpSpPr>
            <a:xfrm>
              <a:off x="2047048" y="2328807"/>
              <a:ext cx="1976497" cy="1125248"/>
              <a:chOff x="101050" y="2097699"/>
              <a:chExt cx="2477124" cy="1655750"/>
            </a:xfrm>
          </p:grpSpPr>
          <p:pic>
            <p:nvPicPr>
              <p:cNvPr id="215" name="Google Shape;215;p23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548449" y="2097699"/>
                <a:ext cx="1582325" cy="2370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16" name="Google Shape;216;p23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101050" y="2290400"/>
                <a:ext cx="2477124" cy="146304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217" name="Google Shape;217;p23"/>
          <p:cNvGrpSpPr/>
          <p:nvPr/>
        </p:nvGrpSpPr>
        <p:grpSpPr>
          <a:xfrm>
            <a:off x="47150" y="2612138"/>
            <a:ext cx="6814181" cy="2497205"/>
            <a:chOff x="949200" y="2379788"/>
            <a:chExt cx="6814181" cy="2497205"/>
          </a:xfrm>
        </p:grpSpPr>
        <p:grpSp>
          <p:nvGrpSpPr>
            <p:cNvPr id="218" name="Google Shape;218;p23"/>
            <p:cNvGrpSpPr/>
            <p:nvPr/>
          </p:nvGrpSpPr>
          <p:grpSpPr>
            <a:xfrm>
              <a:off x="1330817" y="3187896"/>
              <a:ext cx="1156644" cy="693986"/>
              <a:chOff x="5170900" y="2114200"/>
              <a:chExt cx="1368000" cy="820800"/>
            </a:xfrm>
          </p:grpSpPr>
          <p:sp>
            <p:nvSpPr>
              <p:cNvPr id="219" name="Google Shape;219;p23"/>
              <p:cNvSpPr/>
              <p:nvPr/>
            </p:nvSpPr>
            <p:spPr>
              <a:xfrm>
                <a:off x="5170900" y="2114200"/>
                <a:ext cx="1368000" cy="8208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220" name="Google Shape;220;p23"/>
              <p:cNvGrpSpPr/>
              <p:nvPr/>
            </p:nvGrpSpPr>
            <p:grpSpPr>
              <a:xfrm>
                <a:off x="5170900" y="2114200"/>
                <a:ext cx="1368000" cy="136800"/>
                <a:chOff x="5170900" y="2114200"/>
                <a:chExt cx="1368000" cy="136800"/>
              </a:xfrm>
            </p:grpSpPr>
            <p:sp>
              <p:nvSpPr>
                <p:cNvPr id="221" name="Google Shape;221;p23"/>
                <p:cNvSpPr/>
                <p:nvPr/>
              </p:nvSpPr>
              <p:spPr>
                <a:xfrm>
                  <a:off x="5170900" y="2114200"/>
                  <a:ext cx="136800" cy="136800"/>
                </a:xfrm>
                <a:prstGeom prst="ellipse">
                  <a:avLst/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2" name="Google Shape;222;p23"/>
                <p:cNvSpPr/>
                <p:nvPr/>
              </p:nvSpPr>
              <p:spPr>
                <a:xfrm>
                  <a:off x="5307700" y="2114200"/>
                  <a:ext cx="136800" cy="136800"/>
                </a:xfrm>
                <a:prstGeom prst="ellipse">
                  <a:avLst/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3" name="Google Shape;223;p23"/>
                <p:cNvSpPr/>
                <p:nvPr/>
              </p:nvSpPr>
              <p:spPr>
                <a:xfrm>
                  <a:off x="5444500" y="2114200"/>
                  <a:ext cx="136800" cy="136800"/>
                </a:xfrm>
                <a:prstGeom prst="ellipse">
                  <a:avLst/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4" name="Google Shape;224;p23"/>
                <p:cNvSpPr/>
                <p:nvPr/>
              </p:nvSpPr>
              <p:spPr>
                <a:xfrm>
                  <a:off x="5581300" y="2114200"/>
                  <a:ext cx="136800" cy="136800"/>
                </a:xfrm>
                <a:prstGeom prst="ellipse">
                  <a:avLst/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5" name="Google Shape;225;p23"/>
                <p:cNvSpPr/>
                <p:nvPr/>
              </p:nvSpPr>
              <p:spPr>
                <a:xfrm>
                  <a:off x="5718100" y="2114200"/>
                  <a:ext cx="136800" cy="136800"/>
                </a:xfrm>
                <a:prstGeom prst="ellipse">
                  <a:avLst/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6" name="Google Shape;226;p23"/>
                <p:cNvSpPr/>
                <p:nvPr/>
              </p:nvSpPr>
              <p:spPr>
                <a:xfrm>
                  <a:off x="5854900" y="2114200"/>
                  <a:ext cx="136800" cy="136800"/>
                </a:xfrm>
                <a:prstGeom prst="ellipse">
                  <a:avLst/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7" name="Google Shape;227;p23"/>
                <p:cNvSpPr/>
                <p:nvPr/>
              </p:nvSpPr>
              <p:spPr>
                <a:xfrm>
                  <a:off x="5991700" y="2114200"/>
                  <a:ext cx="136800" cy="136800"/>
                </a:xfrm>
                <a:prstGeom prst="ellipse">
                  <a:avLst/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8" name="Google Shape;228;p23"/>
                <p:cNvSpPr/>
                <p:nvPr/>
              </p:nvSpPr>
              <p:spPr>
                <a:xfrm>
                  <a:off x="6128500" y="2114200"/>
                  <a:ext cx="136800" cy="136800"/>
                </a:xfrm>
                <a:prstGeom prst="ellipse">
                  <a:avLst/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9" name="Google Shape;229;p23"/>
                <p:cNvSpPr/>
                <p:nvPr/>
              </p:nvSpPr>
              <p:spPr>
                <a:xfrm>
                  <a:off x="6265300" y="2114200"/>
                  <a:ext cx="136800" cy="136800"/>
                </a:xfrm>
                <a:prstGeom prst="ellipse">
                  <a:avLst/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0" name="Google Shape;230;p23"/>
                <p:cNvSpPr/>
                <p:nvPr/>
              </p:nvSpPr>
              <p:spPr>
                <a:xfrm>
                  <a:off x="6402100" y="2114200"/>
                  <a:ext cx="136800" cy="136800"/>
                </a:xfrm>
                <a:prstGeom prst="ellipse">
                  <a:avLst/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231" name="Google Shape;231;p23"/>
              <p:cNvGrpSpPr/>
              <p:nvPr/>
            </p:nvGrpSpPr>
            <p:grpSpPr>
              <a:xfrm>
                <a:off x="5170900" y="2251000"/>
                <a:ext cx="1368000" cy="136800"/>
                <a:chOff x="5170900" y="2114200"/>
                <a:chExt cx="1368000" cy="136800"/>
              </a:xfrm>
            </p:grpSpPr>
            <p:sp>
              <p:nvSpPr>
                <p:cNvPr id="232" name="Google Shape;232;p23"/>
                <p:cNvSpPr/>
                <p:nvPr/>
              </p:nvSpPr>
              <p:spPr>
                <a:xfrm>
                  <a:off x="5170900" y="2114200"/>
                  <a:ext cx="136800" cy="136800"/>
                </a:xfrm>
                <a:prstGeom prst="ellipse">
                  <a:avLst/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3" name="Google Shape;233;p23"/>
                <p:cNvSpPr/>
                <p:nvPr/>
              </p:nvSpPr>
              <p:spPr>
                <a:xfrm>
                  <a:off x="5307700" y="2114200"/>
                  <a:ext cx="136800" cy="136800"/>
                </a:xfrm>
                <a:prstGeom prst="ellipse">
                  <a:avLst/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4" name="Google Shape;234;p23"/>
                <p:cNvSpPr/>
                <p:nvPr/>
              </p:nvSpPr>
              <p:spPr>
                <a:xfrm>
                  <a:off x="5444500" y="2114200"/>
                  <a:ext cx="136800" cy="136800"/>
                </a:xfrm>
                <a:prstGeom prst="ellipse">
                  <a:avLst/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5" name="Google Shape;235;p23"/>
                <p:cNvSpPr/>
                <p:nvPr/>
              </p:nvSpPr>
              <p:spPr>
                <a:xfrm>
                  <a:off x="5581300" y="2114200"/>
                  <a:ext cx="136800" cy="136800"/>
                </a:xfrm>
                <a:prstGeom prst="ellipse">
                  <a:avLst/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6" name="Google Shape;236;p23"/>
                <p:cNvSpPr/>
                <p:nvPr/>
              </p:nvSpPr>
              <p:spPr>
                <a:xfrm>
                  <a:off x="5718100" y="2114200"/>
                  <a:ext cx="136800" cy="136800"/>
                </a:xfrm>
                <a:prstGeom prst="ellipse">
                  <a:avLst/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7" name="Google Shape;237;p23"/>
                <p:cNvSpPr/>
                <p:nvPr/>
              </p:nvSpPr>
              <p:spPr>
                <a:xfrm>
                  <a:off x="5854900" y="2114200"/>
                  <a:ext cx="136800" cy="136800"/>
                </a:xfrm>
                <a:prstGeom prst="ellipse">
                  <a:avLst/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8" name="Google Shape;238;p23"/>
                <p:cNvSpPr/>
                <p:nvPr/>
              </p:nvSpPr>
              <p:spPr>
                <a:xfrm>
                  <a:off x="5991700" y="2114200"/>
                  <a:ext cx="136800" cy="136800"/>
                </a:xfrm>
                <a:prstGeom prst="ellipse">
                  <a:avLst/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9" name="Google Shape;239;p23"/>
                <p:cNvSpPr/>
                <p:nvPr/>
              </p:nvSpPr>
              <p:spPr>
                <a:xfrm>
                  <a:off x="6128500" y="2114200"/>
                  <a:ext cx="136800" cy="136800"/>
                </a:xfrm>
                <a:prstGeom prst="ellipse">
                  <a:avLst/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0" name="Google Shape;240;p23"/>
                <p:cNvSpPr/>
                <p:nvPr/>
              </p:nvSpPr>
              <p:spPr>
                <a:xfrm>
                  <a:off x="6265300" y="2114200"/>
                  <a:ext cx="136800" cy="136800"/>
                </a:xfrm>
                <a:prstGeom prst="ellipse">
                  <a:avLst/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1" name="Google Shape;241;p23"/>
                <p:cNvSpPr/>
                <p:nvPr/>
              </p:nvSpPr>
              <p:spPr>
                <a:xfrm>
                  <a:off x="6402100" y="2114200"/>
                  <a:ext cx="136800" cy="136800"/>
                </a:xfrm>
                <a:prstGeom prst="ellipse">
                  <a:avLst/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242" name="Google Shape;242;p23"/>
              <p:cNvGrpSpPr/>
              <p:nvPr/>
            </p:nvGrpSpPr>
            <p:grpSpPr>
              <a:xfrm>
                <a:off x="5170900" y="2387800"/>
                <a:ext cx="1368000" cy="136800"/>
                <a:chOff x="5170900" y="2114200"/>
                <a:chExt cx="1368000" cy="136800"/>
              </a:xfrm>
            </p:grpSpPr>
            <p:sp>
              <p:nvSpPr>
                <p:cNvPr id="243" name="Google Shape;243;p23"/>
                <p:cNvSpPr/>
                <p:nvPr/>
              </p:nvSpPr>
              <p:spPr>
                <a:xfrm>
                  <a:off x="5170900" y="2114200"/>
                  <a:ext cx="136800" cy="136800"/>
                </a:xfrm>
                <a:prstGeom prst="ellipse">
                  <a:avLst/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4" name="Google Shape;244;p23"/>
                <p:cNvSpPr/>
                <p:nvPr/>
              </p:nvSpPr>
              <p:spPr>
                <a:xfrm>
                  <a:off x="5307700" y="2114200"/>
                  <a:ext cx="136800" cy="136800"/>
                </a:xfrm>
                <a:prstGeom prst="ellipse">
                  <a:avLst/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5" name="Google Shape;245;p23"/>
                <p:cNvSpPr/>
                <p:nvPr/>
              </p:nvSpPr>
              <p:spPr>
                <a:xfrm>
                  <a:off x="5444500" y="2114200"/>
                  <a:ext cx="136800" cy="136800"/>
                </a:xfrm>
                <a:prstGeom prst="ellipse">
                  <a:avLst/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6" name="Google Shape;246;p23"/>
                <p:cNvSpPr/>
                <p:nvPr/>
              </p:nvSpPr>
              <p:spPr>
                <a:xfrm>
                  <a:off x="5581300" y="2114200"/>
                  <a:ext cx="136800" cy="136800"/>
                </a:xfrm>
                <a:prstGeom prst="ellipse">
                  <a:avLst/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7" name="Google Shape;247;p23"/>
                <p:cNvSpPr/>
                <p:nvPr/>
              </p:nvSpPr>
              <p:spPr>
                <a:xfrm>
                  <a:off x="5718100" y="2114200"/>
                  <a:ext cx="136800" cy="136800"/>
                </a:xfrm>
                <a:prstGeom prst="ellipse">
                  <a:avLst/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8" name="Google Shape;248;p23"/>
                <p:cNvSpPr/>
                <p:nvPr/>
              </p:nvSpPr>
              <p:spPr>
                <a:xfrm>
                  <a:off x="5854900" y="2114200"/>
                  <a:ext cx="136800" cy="136800"/>
                </a:xfrm>
                <a:prstGeom prst="ellipse">
                  <a:avLst/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9" name="Google Shape;249;p23"/>
                <p:cNvSpPr/>
                <p:nvPr/>
              </p:nvSpPr>
              <p:spPr>
                <a:xfrm>
                  <a:off x="5991700" y="2114200"/>
                  <a:ext cx="136800" cy="136800"/>
                </a:xfrm>
                <a:prstGeom prst="ellipse">
                  <a:avLst/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0" name="Google Shape;250;p23"/>
                <p:cNvSpPr/>
                <p:nvPr/>
              </p:nvSpPr>
              <p:spPr>
                <a:xfrm>
                  <a:off x="6128500" y="2114200"/>
                  <a:ext cx="136800" cy="136800"/>
                </a:xfrm>
                <a:prstGeom prst="ellipse">
                  <a:avLst/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1" name="Google Shape;251;p23"/>
                <p:cNvSpPr/>
                <p:nvPr/>
              </p:nvSpPr>
              <p:spPr>
                <a:xfrm>
                  <a:off x="6265300" y="2114200"/>
                  <a:ext cx="136800" cy="136800"/>
                </a:xfrm>
                <a:prstGeom prst="ellipse">
                  <a:avLst/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2" name="Google Shape;252;p23"/>
                <p:cNvSpPr/>
                <p:nvPr/>
              </p:nvSpPr>
              <p:spPr>
                <a:xfrm>
                  <a:off x="6402100" y="2114200"/>
                  <a:ext cx="136800" cy="136800"/>
                </a:xfrm>
                <a:prstGeom prst="ellipse">
                  <a:avLst/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253" name="Google Shape;253;p23"/>
              <p:cNvGrpSpPr/>
              <p:nvPr/>
            </p:nvGrpSpPr>
            <p:grpSpPr>
              <a:xfrm>
                <a:off x="5170900" y="2524600"/>
                <a:ext cx="1368000" cy="136800"/>
                <a:chOff x="5170900" y="2114200"/>
                <a:chExt cx="1368000" cy="136800"/>
              </a:xfrm>
            </p:grpSpPr>
            <p:sp>
              <p:nvSpPr>
                <p:cNvPr id="254" name="Google Shape;254;p23"/>
                <p:cNvSpPr/>
                <p:nvPr/>
              </p:nvSpPr>
              <p:spPr>
                <a:xfrm>
                  <a:off x="5170900" y="2114200"/>
                  <a:ext cx="136800" cy="136800"/>
                </a:xfrm>
                <a:prstGeom prst="ellipse">
                  <a:avLst/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5" name="Google Shape;255;p23"/>
                <p:cNvSpPr/>
                <p:nvPr/>
              </p:nvSpPr>
              <p:spPr>
                <a:xfrm>
                  <a:off x="5307700" y="2114200"/>
                  <a:ext cx="136800" cy="136800"/>
                </a:xfrm>
                <a:prstGeom prst="ellipse">
                  <a:avLst/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6" name="Google Shape;256;p23"/>
                <p:cNvSpPr/>
                <p:nvPr/>
              </p:nvSpPr>
              <p:spPr>
                <a:xfrm>
                  <a:off x="5444500" y="2114200"/>
                  <a:ext cx="136800" cy="136800"/>
                </a:xfrm>
                <a:prstGeom prst="ellipse">
                  <a:avLst/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7" name="Google Shape;257;p23"/>
                <p:cNvSpPr/>
                <p:nvPr/>
              </p:nvSpPr>
              <p:spPr>
                <a:xfrm>
                  <a:off x="5581300" y="2114200"/>
                  <a:ext cx="136800" cy="136800"/>
                </a:xfrm>
                <a:prstGeom prst="ellipse">
                  <a:avLst/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8" name="Google Shape;258;p23"/>
                <p:cNvSpPr/>
                <p:nvPr/>
              </p:nvSpPr>
              <p:spPr>
                <a:xfrm>
                  <a:off x="5718100" y="2114200"/>
                  <a:ext cx="136800" cy="136800"/>
                </a:xfrm>
                <a:prstGeom prst="ellipse">
                  <a:avLst/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9" name="Google Shape;259;p23"/>
                <p:cNvSpPr/>
                <p:nvPr/>
              </p:nvSpPr>
              <p:spPr>
                <a:xfrm>
                  <a:off x="5854900" y="2114200"/>
                  <a:ext cx="136800" cy="136800"/>
                </a:xfrm>
                <a:prstGeom prst="ellipse">
                  <a:avLst/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0" name="Google Shape;260;p23"/>
                <p:cNvSpPr/>
                <p:nvPr/>
              </p:nvSpPr>
              <p:spPr>
                <a:xfrm>
                  <a:off x="5991700" y="2114200"/>
                  <a:ext cx="136800" cy="136800"/>
                </a:xfrm>
                <a:prstGeom prst="ellipse">
                  <a:avLst/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1" name="Google Shape;261;p23"/>
                <p:cNvSpPr/>
                <p:nvPr/>
              </p:nvSpPr>
              <p:spPr>
                <a:xfrm>
                  <a:off x="6128500" y="2114200"/>
                  <a:ext cx="136800" cy="136800"/>
                </a:xfrm>
                <a:prstGeom prst="ellipse">
                  <a:avLst/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2" name="Google Shape;262;p23"/>
                <p:cNvSpPr/>
                <p:nvPr/>
              </p:nvSpPr>
              <p:spPr>
                <a:xfrm>
                  <a:off x="6265300" y="2114200"/>
                  <a:ext cx="136800" cy="136800"/>
                </a:xfrm>
                <a:prstGeom prst="ellipse">
                  <a:avLst/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3" name="Google Shape;263;p23"/>
                <p:cNvSpPr/>
                <p:nvPr/>
              </p:nvSpPr>
              <p:spPr>
                <a:xfrm>
                  <a:off x="6402100" y="2114200"/>
                  <a:ext cx="136800" cy="136800"/>
                </a:xfrm>
                <a:prstGeom prst="ellipse">
                  <a:avLst/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264" name="Google Shape;264;p23"/>
              <p:cNvGrpSpPr/>
              <p:nvPr/>
            </p:nvGrpSpPr>
            <p:grpSpPr>
              <a:xfrm>
                <a:off x="5170900" y="2661400"/>
                <a:ext cx="1368000" cy="136800"/>
                <a:chOff x="5170900" y="2114200"/>
                <a:chExt cx="1368000" cy="136800"/>
              </a:xfrm>
            </p:grpSpPr>
            <p:sp>
              <p:nvSpPr>
                <p:cNvPr id="265" name="Google Shape;265;p23"/>
                <p:cNvSpPr/>
                <p:nvPr/>
              </p:nvSpPr>
              <p:spPr>
                <a:xfrm>
                  <a:off x="5170900" y="2114200"/>
                  <a:ext cx="136800" cy="136800"/>
                </a:xfrm>
                <a:prstGeom prst="ellipse">
                  <a:avLst/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6" name="Google Shape;266;p23"/>
                <p:cNvSpPr/>
                <p:nvPr/>
              </p:nvSpPr>
              <p:spPr>
                <a:xfrm>
                  <a:off x="5307700" y="2114200"/>
                  <a:ext cx="136800" cy="136800"/>
                </a:xfrm>
                <a:prstGeom prst="ellipse">
                  <a:avLst/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7" name="Google Shape;267;p23"/>
                <p:cNvSpPr/>
                <p:nvPr/>
              </p:nvSpPr>
              <p:spPr>
                <a:xfrm>
                  <a:off x="5444500" y="2114200"/>
                  <a:ext cx="136800" cy="136800"/>
                </a:xfrm>
                <a:prstGeom prst="ellipse">
                  <a:avLst/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8" name="Google Shape;268;p23"/>
                <p:cNvSpPr/>
                <p:nvPr/>
              </p:nvSpPr>
              <p:spPr>
                <a:xfrm>
                  <a:off x="5581300" y="2114200"/>
                  <a:ext cx="136800" cy="136800"/>
                </a:xfrm>
                <a:prstGeom prst="ellipse">
                  <a:avLst/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9" name="Google Shape;269;p23"/>
                <p:cNvSpPr/>
                <p:nvPr/>
              </p:nvSpPr>
              <p:spPr>
                <a:xfrm>
                  <a:off x="5718100" y="2114200"/>
                  <a:ext cx="136800" cy="136800"/>
                </a:xfrm>
                <a:prstGeom prst="ellipse">
                  <a:avLst/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0" name="Google Shape;270;p23"/>
                <p:cNvSpPr/>
                <p:nvPr/>
              </p:nvSpPr>
              <p:spPr>
                <a:xfrm>
                  <a:off x="5854900" y="2114200"/>
                  <a:ext cx="136800" cy="136800"/>
                </a:xfrm>
                <a:prstGeom prst="ellipse">
                  <a:avLst/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1" name="Google Shape;271;p23"/>
                <p:cNvSpPr/>
                <p:nvPr/>
              </p:nvSpPr>
              <p:spPr>
                <a:xfrm>
                  <a:off x="5991700" y="2114200"/>
                  <a:ext cx="136800" cy="136800"/>
                </a:xfrm>
                <a:prstGeom prst="ellipse">
                  <a:avLst/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2" name="Google Shape;272;p23"/>
                <p:cNvSpPr/>
                <p:nvPr/>
              </p:nvSpPr>
              <p:spPr>
                <a:xfrm>
                  <a:off x="6128500" y="2114200"/>
                  <a:ext cx="136800" cy="136800"/>
                </a:xfrm>
                <a:prstGeom prst="ellipse">
                  <a:avLst/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3" name="Google Shape;273;p23"/>
                <p:cNvSpPr/>
                <p:nvPr/>
              </p:nvSpPr>
              <p:spPr>
                <a:xfrm>
                  <a:off x="6265300" y="2114200"/>
                  <a:ext cx="136800" cy="136800"/>
                </a:xfrm>
                <a:prstGeom prst="ellipse">
                  <a:avLst/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4" name="Google Shape;274;p23"/>
                <p:cNvSpPr/>
                <p:nvPr/>
              </p:nvSpPr>
              <p:spPr>
                <a:xfrm>
                  <a:off x="6402100" y="2114200"/>
                  <a:ext cx="136800" cy="136800"/>
                </a:xfrm>
                <a:prstGeom prst="ellipse">
                  <a:avLst/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275" name="Google Shape;275;p23"/>
              <p:cNvGrpSpPr/>
              <p:nvPr/>
            </p:nvGrpSpPr>
            <p:grpSpPr>
              <a:xfrm>
                <a:off x="5170900" y="2798200"/>
                <a:ext cx="1368000" cy="136800"/>
                <a:chOff x="5170900" y="2114200"/>
                <a:chExt cx="1368000" cy="136800"/>
              </a:xfrm>
            </p:grpSpPr>
            <p:sp>
              <p:nvSpPr>
                <p:cNvPr id="276" name="Google Shape;276;p23"/>
                <p:cNvSpPr/>
                <p:nvPr/>
              </p:nvSpPr>
              <p:spPr>
                <a:xfrm>
                  <a:off x="5170900" y="2114200"/>
                  <a:ext cx="136800" cy="136800"/>
                </a:xfrm>
                <a:prstGeom prst="ellipse">
                  <a:avLst/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7" name="Google Shape;277;p23"/>
                <p:cNvSpPr/>
                <p:nvPr/>
              </p:nvSpPr>
              <p:spPr>
                <a:xfrm>
                  <a:off x="5307700" y="2114200"/>
                  <a:ext cx="136800" cy="136800"/>
                </a:xfrm>
                <a:prstGeom prst="ellipse">
                  <a:avLst/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8" name="Google Shape;278;p23"/>
                <p:cNvSpPr/>
                <p:nvPr/>
              </p:nvSpPr>
              <p:spPr>
                <a:xfrm>
                  <a:off x="5444500" y="2114200"/>
                  <a:ext cx="136800" cy="136800"/>
                </a:xfrm>
                <a:prstGeom prst="ellipse">
                  <a:avLst/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9" name="Google Shape;279;p23"/>
                <p:cNvSpPr/>
                <p:nvPr/>
              </p:nvSpPr>
              <p:spPr>
                <a:xfrm>
                  <a:off x="5581300" y="2114200"/>
                  <a:ext cx="136800" cy="136800"/>
                </a:xfrm>
                <a:prstGeom prst="ellipse">
                  <a:avLst/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0" name="Google Shape;280;p23"/>
                <p:cNvSpPr/>
                <p:nvPr/>
              </p:nvSpPr>
              <p:spPr>
                <a:xfrm>
                  <a:off x="5718100" y="2114200"/>
                  <a:ext cx="136800" cy="136800"/>
                </a:xfrm>
                <a:prstGeom prst="ellipse">
                  <a:avLst/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1" name="Google Shape;281;p23"/>
                <p:cNvSpPr/>
                <p:nvPr/>
              </p:nvSpPr>
              <p:spPr>
                <a:xfrm>
                  <a:off x="5854900" y="2114200"/>
                  <a:ext cx="136800" cy="136800"/>
                </a:xfrm>
                <a:prstGeom prst="ellipse">
                  <a:avLst/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2" name="Google Shape;282;p23"/>
                <p:cNvSpPr/>
                <p:nvPr/>
              </p:nvSpPr>
              <p:spPr>
                <a:xfrm>
                  <a:off x="5991700" y="2114200"/>
                  <a:ext cx="136800" cy="136800"/>
                </a:xfrm>
                <a:prstGeom prst="ellipse">
                  <a:avLst/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3" name="Google Shape;283;p23"/>
                <p:cNvSpPr/>
                <p:nvPr/>
              </p:nvSpPr>
              <p:spPr>
                <a:xfrm>
                  <a:off x="6128500" y="2114200"/>
                  <a:ext cx="136800" cy="136800"/>
                </a:xfrm>
                <a:prstGeom prst="ellipse">
                  <a:avLst/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4" name="Google Shape;284;p23"/>
                <p:cNvSpPr/>
                <p:nvPr/>
              </p:nvSpPr>
              <p:spPr>
                <a:xfrm>
                  <a:off x="6265300" y="2114200"/>
                  <a:ext cx="136800" cy="136800"/>
                </a:xfrm>
                <a:prstGeom prst="ellipse">
                  <a:avLst/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5" name="Google Shape;285;p23"/>
                <p:cNvSpPr/>
                <p:nvPr/>
              </p:nvSpPr>
              <p:spPr>
                <a:xfrm>
                  <a:off x="6402100" y="2114200"/>
                  <a:ext cx="136800" cy="136800"/>
                </a:xfrm>
                <a:prstGeom prst="ellipse">
                  <a:avLst/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286" name="Google Shape;286;p23"/>
            <p:cNvGrpSpPr/>
            <p:nvPr/>
          </p:nvGrpSpPr>
          <p:grpSpPr>
            <a:xfrm>
              <a:off x="1286323" y="3220448"/>
              <a:ext cx="1156644" cy="693986"/>
              <a:chOff x="5170900" y="2114200"/>
              <a:chExt cx="1368000" cy="820800"/>
            </a:xfrm>
          </p:grpSpPr>
          <p:sp>
            <p:nvSpPr>
              <p:cNvPr id="287" name="Google Shape;287;p23"/>
              <p:cNvSpPr/>
              <p:nvPr/>
            </p:nvSpPr>
            <p:spPr>
              <a:xfrm>
                <a:off x="5170900" y="2114200"/>
                <a:ext cx="1368000" cy="8208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288" name="Google Shape;288;p23"/>
              <p:cNvGrpSpPr/>
              <p:nvPr/>
            </p:nvGrpSpPr>
            <p:grpSpPr>
              <a:xfrm>
                <a:off x="5170900" y="2114200"/>
                <a:ext cx="1368000" cy="136800"/>
                <a:chOff x="5170900" y="2114200"/>
                <a:chExt cx="1368000" cy="136800"/>
              </a:xfrm>
            </p:grpSpPr>
            <p:sp>
              <p:nvSpPr>
                <p:cNvPr id="289" name="Google Shape;289;p23"/>
                <p:cNvSpPr/>
                <p:nvPr/>
              </p:nvSpPr>
              <p:spPr>
                <a:xfrm>
                  <a:off x="5170900" y="2114200"/>
                  <a:ext cx="136800" cy="136800"/>
                </a:xfrm>
                <a:prstGeom prst="ellipse">
                  <a:avLst/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0" name="Google Shape;290;p23"/>
                <p:cNvSpPr/>
                <p:nvPr/>
              </p:nvSpPr>
              <p:spPr>
                <a:xfrm>
                  <a:off x="5307700" y="2114200"/>
                  <a:ext cx="136800" cy="136800"/>
                </a:xfrm>
                <a:prstGeom prst="ellipse">
                  <a:avLst/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1" name="Google Shape;291;p23"/>
                <p:cNvSpPr/>
                <p:nvPr/>
              </p:nvSpPr>
              <p:spPr>
                <a:xfrm>
                  <a:off x="5444500" y="2114200"/>
                  <a:ext cx="136800" cy="136800"/>
                </a:xfrm>
                <a:prstGeom prst="ellipse">
                  <a:avLst/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2" name="Google Shape;292;p23"/>
                <p:cNvSpPr/>
                <p:nvPr/>
              </p:nvSpPr>
              <p:spPr>
                <a:xfrm>
                  <a:off x="5581300" y="2114200"/>
                  <a:ext cx="136800" cy="136800"/>
                </a:xfrm>
                <a:prstGeom prst="ellipse">
                  <a:avLst/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3" name="Google Shape;293;p23"/>
                <p:cNvSpPr/>
                <p:nvPr/>
              </p:nvSpPr>
              <p:spPr>
                <a:xfrm>
                  <a:off x="5718100" y="2114200"/>
                  <a:ext cx="136800" cy="136800"/>
                </a:xfrm>
                <a:prstGeom prst="ellipse">
                  <a:avLst/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4" name="Google Shape;294;p23"/>
                <p:cNvSpPr/>
                <p:nvPr/>
              </p:nvSpPr>
              <p:spPr>
                <a:xfrm>
                  <a:off x="5854900" y="2114200"/>
                  <a:ext cx="136800" cy="136800"/>
                </a:xfrm>
                <a:prstGeom prst="ellipse">
                  <a:avLst/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5" name="Google Shape;295;p23"/>
                <p:cNvSpPr/>
                <p:nvPr/>
              </p:nvSpPr>
              <p:spPr>
                <a:xfrm>
                  <a:off x="5991700" y="2114200"/>
                  <a:ext cx="136800" cy="136800"/>
                </a:xfrm>
                <a:prstGeom prst="ellipse">
                  <a:avLst/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6" name="Google Shape;296;p23"/>
                <p:cNvSpPr/>
                <p:nvPr/>
              </p:nvSpPr>
              <p:spPr>
                <a:xfrm>
                  <a:off x="6128500" y="2114200"/>
                  <a:ext cx="136800" cy="136800"/>
                </a:xfrm>
                <a:prstGeom prst="ellipse">
                  <a:avLst/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7" name="Google Shape;297;p23"/>
                <p:cNvSpPr/>
                <p:nvPr/>
              </p:nvSpPr>
              <p:spPr>
                <a:xfrm>
                  <a:off x="6265300" y="2114200"/>
                  <a:ext cx="136800" cy="136800"/>
                </a:xfrm>
                <a:prstGeom prst="ellipse">
                  <a:avLst/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8" name="Google Shape;298;p23"/>
                <p:cNvSpPr/>
                <p:nvPr/>
              </p:nvSpPr>
              <p:spPr>
                <a:xfrm>
                  <a:off x="6402100" y="2114200"/>
                  <a:ext cx="136800" cy="136800"/>
                </a:xfrm>
                <a:prstGeom prst="ellipse">
                  <a:avLst/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299" name="Google Shape;299;p23"/>
              <p:cNvGrpSpPr/>
              <p:nvPr/>
            </p:nvGrpSpPr>
            <p:grpSpPr>
              <a:xfrm>
                <a:off x="5170900" y="2251000"/>
                <a:ext cx="1368000" cy="136800"/>
                <a:chOff x="5170900" y="2114200"/>
                <a:chExt cx="1368000" cy="136800"/>
              </a:xfrm>
            </p:grpSpPr>
            <p:sp>
              <p:nvSpPr>
                <p:cNvPr id="300" name="Google Shape;300;p23"/>
                <p:cNvSpPr/>
                <p:nvPr/>
              </p:nvSpPr>
              <p:spPr>
                <a:xfrm>
                  <a:off x="5170900" y="2114200"/>
                  <a:ext cx="136800" cy="136800"/>
                </a:xfrm>
                <a:prstGeom prst="ellipse">
                  <a:avLst/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1" name="Google Shape;301;p23"/>
                <p:cNvSpPr/>
                <p:nvPr/>
              </p:nvSpPr>
              <p:spPr>
                <a:xfrm>
                  <a:off x="5307700" y="2114200"/>
                  <a:ext cx="136800" cy="136800"/>
                </a:xfrm>
                <a:prstGeom prst="ellipse">
                  <a:avLst/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2" name="Google Shape;302;p23"/>
                <p:cNvSpPr/>
                <p:nvPr/>
              </p:nvSpPr>
              <p:spPr>
                <a:xfrm>
                  <a:off x="5444500" y="2114200"/>
                  <a:ext cx="136800" cy="136800"/>
                </a:xfrm>
                <a:prstGeom prst="ellipse">
                  <a:avLst/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3" name="Google Shape;303;p23"/>
                <p:cNvSpPr/>
                <p:nvPr/>
              </p:nvSpPr>
              <p:spPr>
                <a:xfrm>
                  <a:off x="5581300" y="2114200"/>
                  <a:ext cx="136800" cy="136800"/>
                </a:xfrm>
                <a:prstGeom prst="ellipse">
                  <a:avLst/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4" name="Google Shape;304;p23"/>
                <p:cNvSpPr/>
                <p:nvPr/>
              </p:nvSpPr>
              <p:spPr>
                <a:xfrm>
                  <a:off x="5718100" y="2114200"/>
                  <a:ext cx="136800" cy="136800"/>
                </a:xfrm>
                <a:prstGeom prst="ellipse">
                  <a:avLst/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5" name="Google Shape;305;p23"/>
                <p:cNvSpPr/>
                <p:nvPr/>
              </p:nvSpPr>
              <p:spPr>
                <a:xfrm>
                  <a:off x="5854900" y="2114200"/>
                  <a:ext cx="136800" cy="136800"/>
                </a:xfrm>
                <a:prstGeom prst="ellipse">
                  <a:avLst/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6" name="Google Shape;306;p23"/>
                <p:cNvSpPr/>
                <p:nvPr/>
              </p:nvSpPr>
              <p:spPr>
                <a:xfrm>
                  <a:off x="5991700" y="2114200"/>
                  <a:ext cx="136800" cy="136800"/>
                </a:xfrm>
                <a:prstGeom prst="ellipse">
                  <a:avLst/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7" name="Google Shape;307;p23"/>
                <p:cNvSpPr/>
                <p:nvPr/>
              </p:nvSpPr>
              <p:spPr>
                <a:xfrm>
                  <a:off x="6128500" y="2114200"/>
                  <a:ext cx="136800" cy="136800"/>
                </a:xfrm>
                <a:prstGeom prst="ellipse">
                  <a:avLst/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8" name="Google Shape;308;p23"/>
                <p:cNvSpPr/>
                <p:nvPr/>
              </p:nvSpPr>
              <p:spPr>
                <a:xfrm>
                  <a:off x="6265300" y="2114200"/>
                  <a:ext cx="136800" cy="136800"/>
                </a:xfrm>
                <a:prstGeom prst="ellipse">
                  <a:avLst/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9" name="Google Shape;309;p23"/>
                <p:cNvSpPr/>
                <p:nvPr/>
              </p:nvSpPr>
              <p:spPr>
                <a:xfrm>
                  <a:off x="6402100" y="2114200"/>
                  <a:ext cx="136800" cy="136800"/>
                </a:xfrm>
                <a:prstGeom prst="ellipse">
                  <a:avLst/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10" name="Google Shape;310;p23"/>
              <p:cNvGrpSpPr/>
              <p:nvPr/>
            </p:nvGrpSpPr>
            <p:grpSpPr>
              <a:xfrm>
                <a:off x="5170900" y="2387800"/>
                <a:ext cx="1368000" cy="136800"/>
                <a:chOff x="5170900" y="2114200"/>
                <a:chExt cx="1368000" cy="136800"/>
              </a:xfrm>
            </p:grpSpPr>
            <p:sp>
              <p:nvSpPr>
                <p:cNvPr id="311" name="Google Shape;311;p23"/>
                <p:cNvSpPr/>
                <p:nvPr/>
              </p:nvSpPr>
              <p:spPr>
                <a:xfrm>
                  <a:off x="5170900" y="2114200"/>
                  <a:ext cx="136800" cy="136800"/>
                </a:xfrm>
                <a:prstGeom prst="ellipse">
                  <a:avLst/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2" name="Google Shape;312;p23"/>
                <p:cNvSpPr/>
                <p:nvPr/>
              </p:nvSpPr>
              <p:spPr>
                <a:xfrm>
                  <a:off x="5307700" y="2114200"/>
                  <a:ext cx="136800" cy="136800"/>
                </a:xfrm>
                <a:prstGeom prst="ellipse">
                  <a:avLst/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3" name="Google Shape;313;p23"/>
                <p:cNvSpPr/>
                <p:nvPr/>
              </p:nvSpPr>
              <p:spPr>
                <a:xfrm>
                  <a:off x="5444500" y="2114200"/>
                  <a:ext cx="136800" cy="136800"/>
                </a:xfrm>
                <a:prstGeom prst="ellipse">
                  <a:avLst/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4" name="Google Shape;314;p23"/>
                <p:cNvSpPr/>
                <p:nvPr/>
              </p:nvSpPr>
              <p:spPr>
                <a:xfrm>
                  <a:off x="5581300" y="2114200"/>
                  <a:ext cx="136800" cy="136800"/>
                </a:xfrm>
                <a:prstGeom prst="ellipse">
                  <a:avLst/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5" name="Google Shape;315;p23"/>
                <p:cNvSpPr/>
                <p:nvPr/>
              </p:nvSpPr>
              <p:spPr>
                <a:xfrm>
                  <a:off x="5718100" y="2114200"/>
                  <a:ext cx="136800" cy="136800"/>
                </a:xfrm>
                <a:prstGeom prst="ellipse">
                  <a:avLst/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6" name="Google Shape;316;p23"/>
                <p:cNvSpPr/>
                <p:nvPr/>
              </p:nvSpPr>
              <p:spPr>
                <a:xfrm>
                  <a:off x="5854900" y="2114200"/>
                  <a:ext cx="136800" cy="136800"/>
                </a:xfrm>
                <a:prstGeom prst="ellipse">
                  <a:avLst/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7" name="Google Shape;317;p23"/>
                <p:cNvSpPr/>
                <p:nvPr/>
              </p:nvSpPr>
              <p:spPr>
                <a:xfrm>
                  <a:off x="5991700" y="2114200"/>
                  <a:ext cx="136800" cy="136800"/>
                </a:xfrm>
                <a:prstGeom prst="ellipse">
                  <a:avLst/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8" name="Google Shape;318;p23"/>
                <p:cNvSpPr/>
                <p:nvPr/>
              </p:nvSpPr>
              <p:spPr>
                <a:xfrm>
                  <a:off x="6128500" y="2114200"/>
                  <a:ext cx="136800" cy="136800"/>
                </a:xfrm>
                <a:prstGeom prst="ellipse">
                  <a:avLst/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9" name="Google Shape;319;p23"/>
                <p:cNvSpPr/>
                <p:nvPr/>
              </p:nvSpPr>
              <p:spPr>
                <a:xfrm>
                  <a:off x="6265300" y="2114200"/>
                  <a:ext cx="136800" cy="136800"/>
                </a:xfrm>
                <a:prstGeom prst="ellipse">
                  <a:avLst/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0" name="Google Shape;320;p23"/>
                <p:cNvSpPr/>
                <p:nvPr/>
              </p:nvSpPr>
              <p:spPr>
                <a:xfrm>
                  <a:off x="6402100" y="2114200"/>
                  <a:ext cx="136800" cy="136800"/>
                </a:xfrm>
                <a:prstGeom prst="ellipse">
                  <a:avLst/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21" name="Google Shape;321;p23"/>
              <p:cNvGrpSpPr/>
              <p:nvPr/>
            </p:nvGrpSpPr>
            <p:grpSpPr>
              <a:xfrm>
                <a:off x="5170900" y="2524600"/>
                <a:ext cx="1368000" cy="136800"/>
                <a:chOff x="5170900" y="2114200"/>
                <a:chExt cx="1368000" cy="136800"/>
              </a:xfrm>
            </p:grpSpPr>
            <p:sp>
              <p:nvSpPr>
                <p:cNvPr id="322" name="Google Shape;322;p23"/>
                <p:cNvSpPr/>
                <p:nvPr/>
              </p:nvSpPr>
              <p:spPr>
                <a:xfrm>
                  <a:off x="5170900" y="2114200"/>
                  <a:ext cx="136800" cy="136800"/>
                </a:xfrm>
                <a:prstGeom prst="ellipse">
                  <a:avLst/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3" name="Google Shape;323;p23"/>
                <p:cNvSpPr/>
                <p:nvPr/>
              </p:nvSpPr>
              <p:spPr>
                <a:xfrm>
                  <a:off x="5307700" y="2114200"/>
                  <a:ext cx="136800" cy="136800"/>
                </a:xfrm>
                <a:prstGeom prst="ellipse">
                  <a:avLst/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4" name="Google Shape;324;p23"/>
                <p:cNvSpPr/>
                <p:nvPr/>
              </p:nvSpPr>
              <p:spPr>
                <a:xfrm>
                  <a:off x="5444500" y="2114200"/>
                  <a:ext cx="136800" cy="136800"/>
                </a:xfrm>
                <a:prstGeom prst="ellipse">
                  <a:avLst/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5" name="Google Shape;325;p23"/>
                <p:cNvSpPr/>
                <p:nvPr/>
              </p:nvSpPr>
              <p:spPr>
                <a:xfrm>
                  <a:off x="5581300" y="2114200"/>
                  <a:ext cx="136800" cy="136800"/>
                </a:xfrm>
                <a:prstGeom prst="ellipse">
                  <a:avLst/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6" name="Google Shape;326;p23"/>
                <p:cNvSpPr/>
                <p:nvPr/>
              </p:nvSpPr>
              <p:spPr>
                <a:xfrm>
                  <a:off x="5718100" y="2114200"/>
                  <a:ext cx="136800" cy="136800"/>
                </a:xfrm>
                <a:prstGeom prst="ellipse">
                  <a:avLst/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7" name="Google Shape;327;p23"/>
                <p:cNvSpPr/>
                <p:nvPr/>
              </p:nvSpPr>
              <p:spPr>
                <a:xfrm>
                  <a:off x="5854900" y="2114200"/>
                  <a:ext cx="136800" cy="136800"/>
                </a:xfrm>
                <a:prstGeom prst="ellipse">
                  <a:avLst/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8" name="Google Shape;328;p23"/>
                <p:cNvSpPr/>
                <p:nvPr/>
              </p:nvSpPr>
              <p:spPr>
                <a:xfrm>
                  <a:off x="5991700" y="2114200"/>
                  <a:ext cx="136800" cy="136800"/>
                </a:xfrm>
                <a:prstGeom prst="ellipse">
                  <a:avLst/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9" name="Google Shape;329;p23"/>
                <p:cNvSpPr/>
                <p:nvPr/>
              </p:nvSpPr>
              <p:spPr>
                <a:xfrm>
                  <a:off x="6128500" y="2114200"/>
                  <a:ext cx="136800" cy="136800"/>
                </a:xfrm>
                <a:prstGeom prst="ellipse">
                  <a:avLst/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0" name="Google Shape;330;p23"/>
                <p:cNvSpPr/>
                <p:nvPr/>
              </p:nvSpPr>
              <p:spPr>
                <a:xfrm>
                  <a:off x="6265300" y="2114200"/>
                  <a:ext cx="136800" cy="136800"/>
                </a:xfrm>
                <a:prstGeom prst="ellipse">
                  <a:avLst/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1" name="Google Shape;331;p23"/>
                <p:cNvSpPr/>
                <p:nvPr/>
              </p:nvSpPr>
              <p:spPr>
                <a:xfrm>
                  <a:off x="6402100" y="2114200"/>
                  <a:ext cx="136800" cy="136800"/>
                </a:xfrm>
                <a:prstGeom prst="ellipse">
                  <a:avLst/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32" name="Google Shape;332;p23"/>
              <p:cNvGrpSpPr/>
              <p:nvPr/>
            </p:nvGrpSpPr>
            <p:grpSpPr>
              <a:xfrm>
                <a:off x="5170900" y="2661400"/>
                <a:ext cx="1368000" cy="136800"/>
                <a:chOff x="5170900" y="2114200"/>
                <a:chExt cx="1368000" cy="136800"/>
              </a:xfrm>
            </p:grpSpPr>
            <p:sp>
              <p:nvSpPr>
                <p:cNvPr id="333" name="Google Shape;333;p23"/>
                <p:cNvSpPr/>
                <p:nvPr/>
              </p:nvSpPr>
              <p:spPr>
                <a:xfrm>
                  <a:off x="5170900" y="2114200"/>
                  <a:ext cx="136800" cy="136800"/>
                </a:xfrm>
                <a:prstGeom prst="ellipse">
                  <a:avLst/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4" name="Google Shape;334;p23"/>
                <p:cNvSpPr/>
                <p:nvPr/>
              </p:nvSpPr>
              <p:spPr>
                <a:xfrm>
                  <a:off x="5307700" y="2114200"/>
                  <a:ext cx="136800" cy="136800"/>
                </a:xfrm>
                <a:prstGeom prst="ellipse">
                  <a:avLst/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5" name="Google Shape;335;p23"/>
                <p:cNvSpPr/>
                <p:nvPr/>
              </p:nvSpPr>
              <p:spPr>
                <a:xfrm>
                  <a:off x="5444500" y="2114200"/>
                  <a:ext cx="136800" cy="136800"/>
                </a:xfrm>
                <a:prstGeom prst="ellipse">
                  <a:avLst/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6" name="Google Shape;336;p23"/>
                <p:cNvSpPr/>
                <p:nvPr/>
              </p:nvSpPr>
              <p:spPr>
                <a:xfrm>
                  <a:off x="5581300" y="2114200"/>
                  <a:ext cx="136800" cy="136800"/>
                </a:xfrm>
                <a:prstGeom prst="ellipse">
                  <a:avLst/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7" name="Google Shape;337;p23"/>
                <p:cNvSpPr/>
                <p:nvPr/>
              </p:nvSpPr>
              <p:spPr>
                <a:xfrm>
                  <a:off x="5718100" y="2114200"/>
                  <a:ext cx="136800" cy="136800"/>
                </a:xfrm>
                <a:prstGeom prst="ellipse">
                  <a:avLst/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8" name="Google Shape;338;p23"/>
                <p:cNvSpPr/>
                <p:nvPr/>
              </p:nvSpPr>
              <p:spPr>
                <a:xfrm>
                  <a:off x="5854900" y="2114200"/>
                  <a:ext cx="136800" cy="136800"/>
                </a:xfrm>
                <a:prstGeom prst="ellipse">
                  <a:avLst/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9" name="Google Shape;339;p23"/>
                <p:cNvSpPr/>
                <p:nvPr/>
              </p:nvSpPr>
              <p:spPr>
                <a:xfrm>
                  <a:off x="5991700" y="2114200"/>
                  <a:ext cx="136800" cy="136800"/>
                </a:xfrm>
                <a:prstGeom prst="ellipse">
                  <a:avLst/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0" name="Google Shape;340;p23"/>
                <p:cNvSpPr/>
                <p:nvPr/>
              </p:nvSpPr>
              <p:spPr>
                <a:xfrm>
                  <a:off x="6128500" y="2114200"/>
                  <a:ext cx="136800" cy="136800"/>
                </a:xfrm>
                <a:prstGeom prst="ellipse">
                  <a:avLst/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1" name="Google Shape;341;p23"/>
                <p:cNvSpPr/>
                <p:nvPr/>
              </p:nvSpPr>
              <p:spPr>
                <a:xfrm>
                  <a:off x="6265300" y="2114200"/>
                  <a:ext cx="136800" cy="136800"/>
                </a:xfrm>
                <a:prstGeom prst="ellipse">
                  <a:avLst/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2" name="Google Shape;342;p23"/>
                <p:cNvSpPr/>
                <p:nvPr/>
              </p:nvSpPr>
              <p:spPr>
                <a:xfrm>
                  <a:off x="6402100" y="2114200"/>
                  <a:ext cx="136800" cy="136800"/>
                </a:xfrm>
                <a:prstGeom prst="ellipse">
                  <a:avLst/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43" name="Google Shape;343;p23"/>
              <p:cNvGrpSpPr/>
              <p:nvPr/>
            </p:nvGrpSpPr>
            <p:grpSpPr>
              <a:xfrm>
                <a:off x="5170900" y="2798200"/>
                <a:ext cx="1368000" cy="136800"/>
                <a:chOff x="5170900" y="2114200"/>
                <a:chExt cx="1368000" cy="136800"/>
              </a:xfrm>
            </p:grpSpPr>
            <p:sp>
              <p:nvSpPr>
                <p:cNvPr id="344" name="Google Shape;344;p23"/>
                <p:cNvSpPr/>
                <p:nvPr/>
              </p:nvSpPr>
              <p:spPr>
                <a:xfrm>
                  <a:off x="5170900" y="2114200"/>
                  <a:ext cx="136800" cy="136800"/>
                </a:xfrm>
                <a:prstGeom prst="ellipse">
                  <a:avLst/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5" name="Google Shape;345;p23"/>
                <p:cNvSpPr/>
                <p:nvPr/>
              </p:nvSpPr>
              <p:spPr>
                <a:xfrm>
                  <a:off x="5307700" y="2114200"/>
                  <a:ext cx="136800" cy="136800"/>
                </a:xfrm>
                <a:prstGeom prst="ellipse">
                  <a:avLst/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6" name="Google Shape;346;p23"/>
                <p:cNvSpPr/>
                <p:nvPr/>
              </p:nvSpPr>
              <p:spPr>
                <a:xfrm>
                  <a:off x="5444500" y="2114200"/>
                  <a:ext cx="136800" cy="136800"/>
                </a:xfrm>
                <a:prstGeom prst="ellipse">
                  <a:avLst/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7" name="Google Shape;347;p23"/>
                <p:cNvSpPr/>
                <p:nvPr/>
              </p:nvSpPr>
              <p:spPr>
                <a:xfrm>
                  <a:off x="5581300" y="2114200"/>
                  <a:ext cx="136800" cy="136800"/>
                </a:xfrm>
                <a:prstGeom prst="ellipse">
                  <a:avLst/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8" name="Google Shape;348;p23"/>
                <p:cNvSpPr/>
                <p:nvPr/>
              </p:nvSpPr>
              <p:spPr>
                <a:xfrm>
                  <a:off x="5718100" y="2114200"/>
                  <a:ext cx="136800" cy="136800"/>
                </a:xfrm>
                <a:prstGeom prst="ellipse">
                  <a:avLst/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9" name="Google Shape;349;p23"/>
                <p:cNvSpPr/>
                <p:nvPr/>
              </p:nvSpPr>
              <p:spPr>
                <a:xfrm>
                  <a:off x="5854900" y="2114200"/>
                  <a:ext cx="136800" cy="136800"/>
                </a:xfrm>
                <a:prstGeom prst="ellipse">
                  <a:avLst/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50" name="Google Shape;350;p23"/>
                <p:cNvSpPr/>
                <p:nvPr/>
              </p:nvSpPr>
              <p:spPr>
                <a:xfrm>
                  <a:off x="5991700" y="2114200"/>
                  <a:ext cx="136800" cy="136800"/>
                </a:xfrm>
                <a:prstGeom prst="ellipse">
                  <a:avLst/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51" name="Google Shape;351;p23"/>
                <p:cNvSpPr/>
                <p:nvPr/>
              </p:nvSpPr>
              <p:spPr>
                <a:xfrm>
                  <a:off x="6128500" y="2114200"/>
                  <a:ext cx="136800" cy="136800"/>
                </a:xfrm>
                <a:prstGeom prst="ellipse">
                  <a:avLst/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52" name="Google Shape;352;p23"/>
                <p:cNvSpPr/>
                <p:nvPr/>
              </p:nvSpPr>
              <p:spPr>
                <a:xfrm>
                  <a:off x="6265300" y="2114200"/>
                  <a:ext cx="136800" cy="136800"/>
                </a:xfrm>
                <a:prstGeom prst="ellipse">
                  <a:avLst/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53" name="Google Shape;353;p23"/>
                <p:cNvSpPr/>
                <p:nvPr/>
              </p:nvSpPr>
              <p:spPr>
                <a:xfrm>
                  <a:off x="6402100" y="2114200"/>
                  <a:ext cx="136800" cy="136800"/>
                </a:xfrm>
                <a:prstGeom prst="ellipse">
                  <a:avLst/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354" name="Google Shape;354;p23"/>
            <p:cNvGrpSpPr/>
            <p:nvPr/>
          </p:nvGrpSpPr>
          <p:grpSpPr>
            <a:xfrm>
              <a:off x="1253412" y="3276145"/>
              <a:ext cx="1156644" cy="693986"/>
              <a:chOff x="5170900" y="2114200"/>
              <a:chExt cx="1368000" cy="820800"/>
            </a:xfrm>
          </p:grpSpPr>
          <p:sp>
            <p:nvSpPr>
              <p:cNvPr id="355" name="Google Shape;355;p23"/>
              <p:cNvSpPr/>
              <p:nvPr/>
            </p:nvSpPr>
            <p:spPr>
              <a:xfrm>
                <a:off x="5170900" y="2114200"/>
                <a:ext cx="1368000" cy="8208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356" name="Google Shape;356;p23"/>
              <p:cNvGrpSpPr/>
              <p:nvPr/>
            </p:nvGrpSpPr>
            <p:grpSpPr>
              <a:xfrm>
                <a:off x="5170900" y="2114200"/>
                <a:ext cx="1368000" cy="136800"/>
                <a:chOff x="5170900" y="2114200"/>
                <a:chExt cx="1368000" cy="136800"/>
              </a:xfrm>
            </p:grpSpPr>
            <p:sp>
              <p:nvSpPr>
                <p:cNvPr id="357" name="Google Shape;357;p23"/>
                <p:cNvSpPr/>
                <p:nvPr/>
              </p:nvSpPr>
              <p:spPr>
                <a:xfrm>
                  <a:off x="5170900" y="2114200"/>
                  <a:ext cx="136800" cy="136800"/>
                </a:xfrm>
                <a:prstGeom prst="ellipse">
                  <a:avLst/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58" name="Google Shape;358;p23"/>
                <p:cNvSpPr/>
                <p:nvPr/>
              </p:nvSpPr>
              <p:spPr>
                <a:xfrm>
                  <a:off x="5307700" y="2114200"/>
                  <a:ext cx="136800" cy="136800"/>
                </a:xfrm>
                <a:prstGeom prst="ellipse">
                  <a:avLst/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59" name="Google Shape;359;p23"/>
                <p:cNvSpPr/>
                <p:nvPr/>
              </p:nvSpPr>
              <p:spPr>
                <a:xfrm>
                  <a:off x="5444500" y="2114200"/>
                  <a:ext cx="136800" cy="136800"/>
                </a:xfrm>
                <a:prstGeom prst="ellipse">
                  <a:avLst/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0" name="Google Shape;360;p23"/>
                <p:cNvSpPr/>
                <p:nvPr/>
              </p:nvSpPr>
              <p:spPr>
                <a:xfrm>
                  <a:off x="5581300" y="2114200"/>
                  <a:ext cx="136800" cy="136800"/>
                </a:xfrm>
                <a:prstGeom prst="ellipse">
                  <a:avLst/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1" name="Google Shape;361;p23"/>
                <p:cNvSpPr/>
                <p:nvPr/>
              </p:nvSpPr>
              <p:spPr>
                <a:xfrm>
                  <a:off x="5718100" y="2114200"/>
                  <a:ext cx="136800" cy="136800"/>
                </a:xfrm>
                <a:prstGeom prst="ellipse">
                  <a:avLst/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2" name="Google Shape;362;p23"/>
                <p:cNvSpPr/>
                <p:nvPr/>
              </p:nvSpPr>
              <p:spPr>
                <a:xfrm>
                  <a:off x="5854900" y="2114200"/>
                  <a:ext cx="136800" cy="136800"/>
                </a:xfrm>
                <a:prstGeom prst="ellipse">
                  <a:avLst/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3" name="Google Shape;363;p23"/>
                <p:cNvSpPr/>
                <p:nvPr/>
              </p:nvSpPr>
              <p:spPr>
                <a:xfrm>
                  <a:off x="5991700" y="2114200"/>
                  <a:ext cx="136800" cy="136800"/>
                </a:xfrm>
                <a:prstGeom prst="ellipse">
                  <a:avLst/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4" name="Google Shape;364;p23"/>
                <p:cNvSpPr/>
                <p:nvPr/>
              </p:nvSpPr>
              <p:spPr>
                <a:xfrm>
                  <a:off x="6128500" y="2114200"/>
                  <a:ext cx="136800" cy="136800"/>
                </a:xfrm>
                <a:prstGeom prst="ellipse">
                  <a:avLst/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5" name="Google Shape;365;p23"/>
                <p:cNvSpPr/>
                <p:nvPr/>
              </p:nvSpPr>
              <p:spPr>
                <a:xfrm>
                  <a:off x="6265300" y="2114200"/>
                  <a:ext cx="136800" cy="136800"/>
                </a:xfrm>
                <a:prstGeom prst="ellipse">
                  <a:avLst/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6" name="Google Shape;366;p23"/>
                <p:cNvSpPr/>
                <p:nvPr/>
              </p:nvSpPr>
              <p:spPr>
                <a:xfrm>
                  <a:off x="6402100" y="2114200"/>
                  <a:ext cx="136800" cy="136800"/>
                </a:xfrm>
                <a:prstGeom prst="ellipse">
                  <a:avLst/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67" name="Google Shape;367;p23"/>
              <p:cNvGrpSpPr/>
              <p:nvPr/>
            </p:nvGrpSpPr>
            <p:grpSpPr>
              <a:xfrm>
                <a:off x="5170900" y="2251000"/>
                <a:ext cx="1368000" cy="136800"/>
                <a:chOff x="5170900" y="2114200"/>
                <a:chExt cx="1368000" cy="136800"/>
              </a:xfrm>
            </p:grpSpPr>
            <p:sp>
              <p:nvSpPr>
                <p:cNvPr id="368" name="Google Shape;368;p23"/>
                <p:cNvSpPr/>
                <p:nvPr/>
              </p:nvSpPr>
              <p:spPr>
                <a:xfrm>
                  <a:off x="5170900" y="2114200"/>
                  <a:ext cx="136800" cy="136800"/>
                </a:xfrm>
                <a:prstGeom prst="ellipse">
                  <a:avLst/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9" name="Google Shape;369;p23"/>
                <p:cNvSpPr/>
                <p:nvPr/>
              </p:nvSpPr>
              <p:spPr>
                <a:xfrm>
                  <a:off x="5307700" y="2114200"/>
                  <a:ext cx="136800" cy="136800"/>
                </a:xfrm>
                <a:prstGeom prst="ellipse">
                  <a:avLst/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0" name="Google Shape;370;p23"/>
                <p:cNvSpPr/>
                <p:nvPr/>
              </p:nvSpPr>
              <p:spPr>
                <a:xfrm>
                  <a:off x="5444500" y="2114200"/>
                  <a:ext cx="136800" cy="136800"/>
                </a:xfrm>
                <a:prstGeom prst="ellipse">
                  <a:avLst/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1" name="Google Shape;371;p23"/>
                <p:cNvSpPr/>
                <p:nvPr/>
              </p:nvSpPr>
              <p:spPr>
                <a:xfrm>
                  <a:off x="5581300" y="2114200"/>
                  <a:ext cx="136800" cy="136800"/>
                </a:xfrm>
                <a:prstGeom prst="ellipse">
                  <a:avLst/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2" name="Google Shape;372;p23"/>
                <p:cNvSpPr/>
                <p:nvPr/>
              </p:nvSpPr>
              <p:spPr>
                <a:xfrm>
                  <a:off x="5718100" y="2114200"/>
                  <a:ext cx="136800" cy="136800"/>
                </a:xfrm>
                <a:prstGeom prst="ellipse">
                  <a:avLst/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3" name="Google Shape;373;p23"/>
                <p:cNvSpPr/>
                <p:nvPr/>
              </p:nvSpPr>
              <p:spPr>
                <a:xfrm>
                  <a:off x="5854900" y="2114200"/>
                  <a:ext cx="136800" cy="136800"/>
                </a:xfrm>
                <a:prstGeom prst="ellipse">
                  <a:avLst/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4" name="Google Shape;374;p23"/>
                <p:cNvSpPr/>
                <p:nvPr/>
              </p:nvSpPr>
              <p:spPr>
                <a:xfrm>
                  <a:off x="5991700" y="2114200"/>
                  <a:ext cx="136800" cy="136800"/>
                </a:xfrm>
                <a:prstGeom prst="ellipse">
                  <a:avLst/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5" name="Google Shape;375;p23"/>
                <p:cNvSpPr/>
                <p:nvPr/>
              </p:nvSpPr>
              <p:spPr>
                <a:xfrm>
                  <a:off x="6128500" y="2114200"/>
                  <a:ext cx="136800" cy="136800"/>
                </a:xfrm>
                <a:prstGeom prst="ellipse">
                  <a:avLst/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6" name="Google Shape;376;p23"/>
                <p:cNvSpPr/>
                <p:nvPr/>
              </p:nvSpPr>
              <p:spPr>
                <a:xfrm>
                  <a:off x="6265300" y="2114200"/>
                  <a:ext cx="136800" cy="136800"/>
                </a:xfrm>
                <a:prstGeom prst="ellipse">
                  <a:avLst/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7" name="Google Shape;377;p23"/>
                <p:cNvSpPr/>
                <p:nvPr/>
              </p:nvSpPr>
              <p:spPr>
                <a:xfrm>
                  <a:off x="6402100" y="2114200"/>
                  <a:ext cx="136800" cy="136800"/>
                </a:xfrm>
                <a:prstGeom prst="ellipse">
                  <a:avLst/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78" name="Google Shape;378;p23"/>
              <p:cNvGrpSpPr/>
              <p:nvPr/>
            </p:nvGrpSpPr>
            <p:grpSpPr>
              <a:xfrm>
                <a:off x="5170900" y="2387800"/>
                <a:ext cx="1368000" cy="136800"/>
                <a:chOff x="5170900" y="2114200"/>
                <a:chExt cx="1368000" cy="136800"/>
              </a:xfrm>
            </p:grpSpPr>
            <p:sp>
              <p:nvSpPr>
                <p:cNvPr id="379" name="Google Shape;379;p23"/>
                <p:cNvSpPr/>
                <p:nvPr/>
              </p:nvSpPr>
              <p:spPr>
                <a:xfrm>
                  <a:off x="5170900" y="2114200"/>
                  <a:ext cx="136800" cy="136800"/>
                </a:xfrm>
                <a:prstGeom prst="ellipse">
                  <a:avLst/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0" name="Google Shape;380;p23"/>
                <p:cNvSpPr/>
                <p:nvPr/>
              </p:nvSpPr>
              <p:spPr>
                <a:xfrm>
                  <a:off x="5307700" y="2114200"/>
                  <a:ext cx="136800" cy="136800"/>
                </a:xfrm>
                <a:prstGeom prst="ellipse">
                  <a:avLst/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1" name="Google Shape;381;p23"/>
                <p:cNvSpPr/>
                <p:nvPr/>
              </p:nvSpPr>
              <p:spPr>
                <a:xfrm>
                  <a:off x="5444500" y="2114200"/>
                  <a:ext cx="136800" cy="136800"/>
                </a:xfrm>
                <a:prstGeom prst="ellipse">
                  <a:avLst/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2" name="Google Shape;382;p23"/>
                <p:cNvSpPr/>
                <p:nvPr/>
              </p:nvSpPr>
              <p:spPr>
                <a:xfrm>
                  <a:off x="5581300" y="2114200"/>
                  <a:ext cx="136800" cy="136800"/>
                </a:xfrm>
                <a:prstGeom prst="ellipse">
                  <a:avLst/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3" name="Google Shape;383;p23"/>
                <p:cNvSpPr/>
                <p:nvPr/>
              </p:nvSpPr>
              <p:spPr>
                <a:xfrm>
                  <a:off x="5718100" y="2114200"/>
                  <a:ext cx="136800" cy="136800"/>
                </a:xfrm>
                <a:prstGeom prst="ellipse">
                  <a:avLst/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4" name="Google Shape;384;p23"/>
                <p:cNvSpPr/>
                <p:nvPr/>
              </p:nvSpPr>
              <p:spPr>
                <a:xfrm>
                  <a:off x="5854900" y="2114200"/>
                  <a:ext cx="136800" cy="136800"/>
                </a:xfrm>
                <a:prstGeom prst="ellipse">
                  <a:avLst/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5" name="Google Shape;385;p23"/>
                <p:cNvSpPr/>
                <p:nvPr/>
              </p:nvSpPr>
              <p:spPr>
                <a:xfrm>
                  <a:off x="5991700" y="2114200"/>
                  <a:ext cx="136800" cy="136800"/>
                </a:xfrm>
                <a:prstGeom prst="ellipse">
                  <a:avLst/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6" name="Google Shape;386;p23"/>
                <p:cNvSpPr/>
                <p:nvPr/>
              </p:nvSpPr>
              <p:spPr>
                <a:xfrm>
                  <a:off x="6128500" y="2114200"/>
                  <a:ext cx="136800" cy="136800"/>
                </a:xfrm>
                <a:prstGeom prst="ellipse">
                  <a:avLst/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7" name="Google Shape;387;p23"/>
                <p:cNvSpPr/>
                <p:nvPr/>
              </p:nvSpPr>
              <p:spPr>
                <a:xfrm>
                  <a:off x="6265300" y="2114200"/>
                  <a:ext cx="136800" cy="136800"/>
                </a:xfrm>
                <a:prstGeom prst="ellipse">
                  <a:avLst/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8" name="Google Shape;388;p23"/>
                <p:cNvSpPr/>
                <p:nvPr/>
              </p:nvSpPr>
              <p:spPr>
                <a:xfrm>
                  <a:off x="6402100" y="2114200"/>
                  <a:ext cx="136800" cy="136800"/>
                </a:xfrm>
                <a:prstGeom prst="ellipse">
                  <a:avLst/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89" name="Google Shape;389;p23"/>
              <p:cNvGrpSpPr/>
              <p:nvPr/>
            </p:nvGrpSpPr>
            <p:grpSpPr>
              <a:xfrm>
                <a:off x="5170900" y="2524600"/>
                <a:ext cx="1368000" cy="136800"/>
                <a:chOff x="5170900" y="2114200"/>
                <a:chExt cx="1368000" cy="136800"/>
              </a:xfrm>
            </p:grpSpPr>
            <p:sp>
              <p:nvSpPr>
                <p:cNvPr id="390" name="Google Shape;390;p23"/>
                <p:cNvSpPr/>
                <p:nvPr/>
              </p:nvSpPr>
              <p:spPr>
                <a:xfrm>
                  <a:off x="5170900" y="2114200"/>
                  <a:ext cx="136800" cy="136800"/>
                </a:xfrm>
                <a:prstGeom prst="ellipse">
                  <a:avLst/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1" name="Google Shape;391;p23"/>
                <p:cNvSpPr/>
                <p:nvPr/>
              </p:nvSpPr>
              <p:spPr>
                <a:xfrm>
                  <a:off x="5307700" y="2114200"/>
                  <a:ext cx="136800" cy="136800"/>
                </a:xfrm>
                <a:prstGeom prst="ellipse">
                  <a:avLst/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2" name="Google Shape;392;p23"/>
                <p:cNvSpPr/>
                <p:nvPr/>
              </p:nvSpPr>
              <p:spPr>
                <a:xfrm>
                  <a:off x="5444500" y="2114200"/>
                  <a:ext cx="136800" cy="136800"/>
                </a:xfrm>
                <a:prstGeom prst="ellipse">
                  <a:avLst/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3" name="Google Shape;393;p23"/>
                <p:cNvSpPr/>
                <p:nvPr/>
              </p:nvSpPr>
              <p:spPr>
                <a:xfrm>
                  <a:off x="5581300" y="2114200"/>
                  <a:ext cx="136800" cy="136800"/>
                </a:xfrm>
                <a:prstGeom prst="ellipse">
                  <a:avLst/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4" name="Google Shape;394;p23"/>
                <p:cNvSpPr/>
                <p:nvPr/>
              </p:nvSpPr>
              <p:spPr>
                <a:xfrm>
                  <a:off x="5718100" y="2114200"/>
                  <a:ext cx="136800" cy="136800"/>
                </a:xfrm>
                <a:prstGeom prst="ellipse">
                  <a:avLst/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5" name="Google Shape;395;p23"/>
                <p:cNvSpPr/>
                <p:nvPr/>
              </p:nvSpPr>
              <p:spPr>
                <a:xfrm>
                  <a:off x="5854900" y="2114200"/>
                  <a:ext cx="136800" cy="136800"/>
                </a:xfrm>
                <a:prstGeom prst="ellipse">
                  <a:avLst/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6" name="Google Shape;396;p23"/>
                <p:cNvSpPr/>
                <p:nvPr/>
              </p:nvSpPr>
              <p:spPr>
                <a:xfrm>
                  <a:off x="5991700" y="2114200"/>
                  <a:ext cx="136800" cy="136800"/>
                </a:xfrm>
                <a:prstGeom prst="ellipse">
                  <a:avLst/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7" name="Google Shape;397;p23"/>
                <p:cNvSpPr/>
                <p:nvPr/>
              </p:nvSpPr>
              <p:spPr>
                <a:xfrm>
                  <a:off x="6128500" y="2114200"/>
                  <a:ext cx="136800" cy="136800"/>
                </a:xfrm>
                <a:prstGeom prst="ellipse">
                  <a:avLst/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8" name="Google Shape;398;p23"/>
                <p:cNvSpPr/>
                <p:nvPr/>
              </p:nvSpPr>
              <p:spPr>
                <a:xfrm>
                  <a:off x="6265300" y="2114200"/>
                  <a:ext cx="136800" cy="136800"/>
                </a:xfrm>
                <a:prstGeom prst="ellipse">
                  <a:avLst/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9" name="Google Shape;399;p23"/>
                <p:cNvSpPr/>
                <p:nvPr/>
              </p:nvSpPr>
              <p:spPr>
                <a:xfrm>
                  <a:off x="6402100" y="2114200"/>
                  <a:ext cx="136800" cy="136800"/>
                </a:xfrm>
                <a:prstGeom prst="ellipse">
                  <a:avLst/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400" name="Google Shape;400;p23"/>
              <p:cNvGrpSpPr/>
              <p:nvPr/>
            </p:nvGrpSpPr>
            <p:grpSpPr>
              <a:xfrm>
                <a:off x="5170900" y="2661400"/>
                <a:ext cx="1368000" cy="136800"/>
                <a:chOff x="5170900" y="2114200"/>
                <a:chExt cx="1368000" cy="136800"/>
              </a:xfrm>
            </p:grpSpPr>
            <p:sp>
              <p:nvSpPr>
                <p:cNvPr id="401" name="Google Shape;401;p23"/>
                <p:cNvSpPr/>
                <p:nvPr/>
              </p:nvSpPr>
              <p:spPr>
                <a:xfrm>
                  <a:off x="5170900" y="2114200"/>
                  <a:ext cx="136800" cy="136800"/>
                </a:xfrm>
                <a:prstGeom prst="ellipse">
                  <a:avLst/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02" name="Google Shape;402;p23"/>
                <p:cNvSpPr/>
                <p:nvPr/>
              </p:nvSpPr>
              <p:spPr>
                <a:xfrm>
                  <a:off x="5307700" y="2114200"/>
                  <a:ext cx="136800" cy="136800"/>
                </a:xfrm>
                <a:prstGeom prst="ellipse">
                  <a:avLst/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03" name="Google Shape;403;p23"/>
                <p:cNvSpPr/>
                <p:nvPr/>
              </p:nvSpPr>
              <p:spPr>
                <a:xfrm>
                  <a:off x="5444500" y="2114200"/>
                  <a:ext cx="136800" cy="136800"/>
                </a:xfrm>
                <a:prstGeom prst="ellipse">
                  <a:avLst/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04" name="Google Shape;404;p23"/>
                <p:cNvSpPr/>
                <p:nvPr/>
              </p:nvSpPr>
              <p:spPr>
                <a:xfrm>
                  <a:off x="5581300" y="2114200"/>
                  <a:ext cx="136800" cy="136800"/>
                </a:xfrm>
                <a:prstGeom prst="ellipse">
                  <a:avLst/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05" name="Google Shape;405;p23"/>
                <p:cNvSpPr/>
                <p:nvPr/>
              </p:nvSpPr>
              <p:spPr>
                <a:xfrm>
                  <a:off x="5718100" y="2114200"/>
                  <a:ext cx="136800" cy="136800"/>
                </a:xfrm>
                <a:prstGeom prst="ellipse">
                  <a:avLst/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06" name="Google Shape;406;p23"/>
                <p:cNvSpPr/>
                <p:nvPr/>
              </p:nvSpPr>
              <p:spPr>
                <a:xfrm>
                  <a:off x="5854900" y="2114200"/>
                  <a:ext cx="136800" cy="136800"/>
                </a:xfrm>
                <a:prstGeom prst="ellipse">
                  <a:avLst/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07" name="Google Shape;407;p23"/>
                <p:cNvSpPr/>
                <p:nvPr/>
              </p:nvSpPr>
              <p:spPr>
                <a:xfrm>
                  <a:off x="5991700" y="2114200"/>
                  <a:ext cx="136800" cy="136800"/>
                </a:xfrm>
                <a:prstGeom prst="ellipse">
                  <a:avLst/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08" name="Google Shape;408;p23"/>
                <p:cNvSpPr/>
                <p:nvPr/>
              </p:nvSpPr>
              <p:spPr>
                <a:xfrm>
                  <a:off x="6128500" y="2114200"/>
                  <a:ext cx="136800" cy="136800"/>
                </a:xfrm>
                <a:prstGeom prst="ellipse">
                  <a:avLst/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09" name="Google Shape;409;p23"/>
                <p:cNvSpPr/>
                <p:nvPr/>
              </p:nvSpPr>
              <p:spPr>
                <a:xfrm>
                  <a:off x="6265300" y="2114200"/>
                  <a:ext cx="136800" cy="136800"/>
                </a:xfrm>
                <a:prstGeom prst="ellipse">
                  <a:avLst/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0" name="Google Shape;410;p23"/>
                <p:cNvSpPr/>
                <p:nvPr/>
              </p:nvSpPr>
              <p:spPr>
                <a:xfrm>
                  <a:off x="6402100" y="2114200"/>
                  <a:ext cx="136800" cy="136800"/>
                </a:xfrm>
                <a:prstGeom prst="ellipse">
                  <a:avLst/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411" name="Google Shape;411;p23"/>
              <p:cNvGrpSpPr/>
              <p:nvPr/>
            </p:nvGrpSpPr>
            <p:grpSpPr>
              <a:xfrm>
                <a:off x="5170900" y="2798200"/>
                <a:ext cx="1368000" cy="136800"/>
                <a:chOff x="5170900" y="2114200"/>
                <a:chExt cx="1368000" cy="136800"/>
              </a:xfrm>
            </p:grpSpPr>
            <p:sp>
              <p:nvSpPr>
                <p:cNvPr id="412" name="Google Shape;412;p23"/>
                <p:cNvSpPr/>
                <p:nvPr/>
              </p:nvSpPr>
              <p:spPr>
                <a:xfrm>
                  <a:off x="5170900" y="2114200"/>
                  <a:ext cx="136800" cy="136800"/>
                </a:xfrm>
                <a:prstGeom prst="ellipse">
                  <a:avLst/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3" name="Google Shape;413;p23"/>
                <p:cNvSpPr/>
                <p:nvPr/>
              </p:nvSpPr>
              <p:spPr>
                <a:xfrm>
                  <a:off x="5307700" y="2114200"/>
                  <a:ext cx="136800" cy="136800"/>
                </a:xfrm>
                <a:prstGeom prst="ellipse">
                  <a:avLst/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4" name="Google Shape;414;p23"/>
                <p:cNvSpPr/>
                <p:nvPr/>
              </p:nvSpPr>
              <p:spPr>
                <a:xfrm>
                  <a:off x="5444500" y="2114200"/>
                  <a:ext cx="136800" cy="136800"/>
                </a:xfrm>
                <a:prstGeom prst="ellipse">
                  <a:avLst/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5" name="Google Shape;415;p23"/>
                <p:cNvSpPr/>
                <p:nvPr/>
              </p:nvSpPr>
              <p:spPr>
                <a:xfrm>
                  <a:off x="5581300" y="2114200"/>
                  <a:ext cx="136800" cy="136800"/>
                </a:xfrm>
                <a:prstGeom prst="ellipse">
                  <a:avLst/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6" name="Google Shape;416;p23"/>
                <p:cNvSpPr/>
                <p:nvPr/>
              </p:nvSpPr>
              <p:spPr>
                <a:xfrm>
                  <a:off x="5718100" y="2114200"/>
                  <a:ext cx="136800" cy="136800"/>
                </a:xfrm>
                <a:prstGeom prst="ellipse">
                  <a:avLst/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7" name="Google Shape;417;p23"/>
                <p:cNvSpPr/>
                <p:nvPr/>
              </p:nvSpPr>
              <p:spPr>
                <a:xfrm>
                  <a:off x="5854900" y="2114200"/>
                  <a:ext cx="136800" cy="136800"/>
                </a:xfrm>
                <a:prstGeom prst="ellipse">
                  <a:avLst/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8" name="Google Shape;418;p23"/>
                <p:cNvSpPr/>
                <p:nvPr/>
              </p:nvSpPr>
              <p:spPr>
                <a:xfrm>
                  <a:off x="5991700" y="2114200"/>
                  <a:ext cx="136800" cy="136800"/>
                </a:xfrm>
                <a:prstGeom prst="ellipse">
                  <a:avLst/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9" name="Google Shape;419;p23"/>
                <p:cNvSpPr/>
                <p:nvPr/>
              </p:nvSpPr>
              <p:spPr>
                <a:xfrm>
                  <a:off x="6128500" y="2114200"/>
                  <a:ext cx="136800" cy="136800"/>
                </a:xfrm>
                <a:prstGeom prst="ellipse">
                  <a:avLst/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0" name="Google Shape;420;p23"/>
                <p:cNvSpPr/>
                <p:nvPr/>
              </p:nvSpPr>
              <p:spPr>
                <a:xfrm>
                  <a:off x="6265300" y="2114200"/>
                  <a:ext cx="136800" cy="136800"/>
                </a:xfrm>
                <a:prstGeom prst="ellipse">
                  <a:avLst/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1" name="Google Shape;421;p23"/>
                <p:cNvSpPr/>
                <p:nvPr/>
              </p:nvSpPr>
              <p:spPr>
                <a:xfrm>
                  <a:off x="6402100" y="2114200"/>
                  <a:ext cx="136800" cy="136800"/>
                </a:xfrm>
                <a:prstGeom prst="ellipse">
                  <a:avLst/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422" name="Google Shape;422;p23"/>
            <p:cNvSpPr/>
            <p:nvPr/>
          </p:nvSpPr>
          <p:spPr>
            <a:xfrm>
              <a:off x="2533150" y="3450001"/>
              <a:ext cx="661266" cy="23488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23" name="Google Shape;423;p23"/>
            <p:cNvGrpSpPr/>
            <p:nvPr/>
          </p:nvGrpSpPr>
          <p:grpSpPr>
            <a:xfrm>
              <a:off x="3352196" y="2379788"/>
              <a:ext cx="123126" cy="2344170"/>
              <a:chOff x="6961325" y="1749750"/>
              <a:chExt cx="145625" cy="2772525"/>
            </a:xfrm>
          </p:grpSpPr>
          <p:sp>
            <p:nvSpPr>
              <p:cNvPr id="424" name="Google Shape;424;p23"/>
              <p:cNvSpPr/>
              <p:nvPr/>
            </p:nvSpPr>
            <p:spPr>
              <a:xfrm>
                <a:off x="6961325" y="1749750"/>
                <a:ext cx="145500" cy="27543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425" name="Google Shape;425;p23"/>
              <p:cNvGrpSpPr/>
              <p:nvPr/>
            </p:nvGrpSpPr>
            <p:grpSpPr>
              <a:xfrm>
                <a:off x="6970150" y="1781125"/>
                <a:ext cx="136800" cy="2741150"/>
                <a:chOff x="6970150" y="1781125"/>
                <a:chExt cx="136800" cy="2741150"/>
              </a:xfrm>
            </p:grpSpPr>
            <p:grpSp>
              <p:nvGrpSpPr>
                <p:cNvPr id="426" name="Google Shape;426;p23"/>
                <p:cNvGrpSpPr/>
                <p:nvPr/>
              </p:nvGrpSpPr>
              <p:grpSpPr>
                <a:xfrm rot="5400000">
                  <a:off x="6354550" y="2396725"/>
                  <a:ext cx="1368000" cy="136800"/>
                  <a:chOff x="5170900" y="2114200"/>
                  <a:chExt cx="1368000" cy="136800"/>
                </a:xfrm>
              </p:grpSpPr>
              <p:sp>
                <p:nvSpPr>
                  <p:cNvPr id="427" name="Google Shape;427;p23"/>
                  <p:cNvSpPr/>
                  <p:nvPr/>
                </p:nvSpPr>
                <p:spPr>
                  <a:xfrm>
                    <a:off x="5170900" y="2114200"/>
                    <a:ext cx="136800" cy="136800"/>
                  </a:xfrm>
                  <a:prstGeom prst="ellipse">
                    <a:avLst/>
                  </a:prstGeom>
                  <a:solidFill>
                    <a:schemeClr val="lt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28" name="Google Shape;428;p23"/>
                  <p:cNvSpPr/>
                  <p:nvPr/>
                </p:nvSpPr>
                <p:spPr>
                  <a:xfrm>
                    <a:off x="5307700" y="2114200"/>
                    <a:ext cx="136800" cy="136800"/>
                  </a:xfrm>
                  <a:prstGeom prst="ellipse">
                    <a:avLst/>
                  </a:prstGeom>
                  <a:solidFill>
                    <a:schemeClr val="lt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29" name="Google Shape;429;p23"/>
                  <p:cNvSpPr/>
                  <p:nvPr/>
                </p:nvSpPr>
                <p:spPr>
                  <a:xfrm>
                    <a:off x="5444500" y="2114200"/>
                    <a:ext cx="136800" cy="136800"/>
                  </a:xfrm>
                  <a:prstGeom prst="ellipse">
                    <a:avLst/>
                  </a:prstGeom>
                  <a:solidFill>
                    <a:schemeClr val="lt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30" name="Google Shape;430;p23"/>
                  <p:cNvSpPr/>
                  <p:nvPr/>
                </p:nvSpPr>
                <p:spPr>
                  <a:xfrm>
                    <a:off x="5581300" y="2114200"/>
                    <a:ext cx="136800" cy="136800"/>
                  </a:xfrm>
                  <a:prstGeom prst="ellipse">
                    <a:avLst/>
                  </a:prstGeom>
                  <a:solidFill>
                    <a:schemeClr val="lt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31" name="Google Shape;431;p23"/>
                  <p:cNvSpPr/>
                  <p:nvPr/>
                </p:nvSpPr>
                <p:spPr>
                  <a:xfrm>
                    <a:off x="5718100" y="2114200"/>
                    <a:ext cx="136800" cy="136800"/>
                  </a:xfrm>
                  <a:prstGeom prst="ellipse">
                    <a:avLst/>
                  </a:prstGeom>
                  <a:solidFill>
                    <a:schemeClr val="lt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32" name="Google Shape;432;p23"/>
                  <p:cNvSpPr/>
                  <p:nvPr/>
                </p:nvSpPr>
                <p:spPr>
                  <a:xfrm>
                    <a:off x="5854900" y="2114200"/>
                    <a:ext cx="136800" cy="136800"/>
                  </a:xfrm>
                  <a:prstGeom prst="ellipse">
                    <a:avLst/>
                  </a:prstGeom>
                  <a:solidFill>
                    <a:schemeClr val="lt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33" name="Google Shape;433;p23"/>
                  <p:cNvSpPr/>
                  <p:nvPr/>
                </p:nvSpPr>
                <p:spPr>
                  <a:xfrm>
                    <a:off x="5991700" y="2114200"/>
                    <a:ext cx="136800" cy="136800"/>
                  </a:xfrm>
                  <a:prstGeom prst="ellipse">
                    <a:avLst/>
                  </a:prstGeom>
                  <a:solidFill>
                    <a:schemeClr val="lt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34" name="Google Shape;434;p23"/>
                  <p:cNvSpPr/>
                  <p:nvPr/>
                </p:nvSpPr>
                <p:spPr>
                  <a:xfrm>
                    <a:off x="6128500" y="2114200"/>
                    <a:ext cx="136800" cy="136800"/>
                  </a:xfrm>
                  <a:prstGeom prst="ellipse">
                    <a:avLst/>
                  </a:prstGeom>
                  <a:solidFill>
                    <a:schemeClr val="lt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35" name="Google Shape;435;p23"/>
                  <p:cNvSpPr/>
                  <p:nvPr/>
                </p:nvSpPr>
                <p:spPr>
                  <a:xfrm>
                    <a:off x="6265300" y="2114200"/>
                    <a:ext cx="136800" cy="136800"/>
                  </a:xfrm>
                  <a:prstGeom prst="ellipse">
                    <a:avLst/>
                  </a:prstGeom>
                  <a:solidFill>
                    <a:schemeClr val="lt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36" name="Google Shape;436;p23"/>
                  <p:cNvSpPr/>
                  <p:nvPr/>
                </p:nvSpPr>
                <p:spPr>
                  <a:xfrm>
                    <a:off x="6402100" y="2114200"/>
                    <a:ext cx="136800" cy="136800"/>
                  </a:xfrm>
                  <a:prstGeom prst="ellipse">
                    <a:avLst/>
                  </a:prstGeom>
                  <a:solidFill>
                    <a:schemeClr val="lt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437" name="Google Shape;437;p23"/>
                <p:cNvGrpSpPr/>
                <p:nvPr/>
              </p:nvGrpSpPr>
              <p:grpSpPr>
                <a:xfrm rot="5400000">
                  <a:off x="6354550" y="3769875"/>
                  <a:ext cx="1368000" cy="136800"/>
                  <a:chOff x="5170900" y="2114200"/>
                  <a:chExt cx="1368000" cy="136800"/>
                </a:xfrm>
              </p:grpSpPr>
              <p:sp>
                <p:nvSpPr>
                  <p:cNvPr id="438" name="Google Shape;438;p23"/>
                  <p:cNvSpPr/>
                  <p:nvPr/>
                </p:nvSpPr>
                <p:spPr>
                  <a:xfrm>
                    <a:off x="5170900" y="2114200"/>
                    <a:ext cx="136800" cy="136800"/>
                  </a:xfrm>
                  <a:prstGeom prst="ellipse">
                    <a:avLst/>
                  </a:prstGeom>
                  <a:solidFill>
                    <a:schemeClr val="lt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39" name="Google Shape;439;p23"/>
                  <p:cNvSpPr/>
                  <p:nvPr/>
                </p:nvSpPr>
                <p:spPr>
                  <a:xfrm>
                    <a:off x="5307700" y="2114200"/>
                    <a:ext cx="136800" cy="136800"/>
                  </a:xfrm>
                  <a:prstGeom prst="ellipse">
                    <a:avLst/>
                  </a:prstGeom>
                  <a:solidFill>
                    <a:schemeClr val="lt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40" name="Google Shape;440;p23"/>
                  <p:cNvSpPr/>
                  <p:nvPr/>
                </p:nvSpPr>
                <p:spPr>
                  <a:xfrm>
                    <a:off x="5444500" y="2114200"/>
                    <a:ext cx="136800" cy="136800"/>
                  </a:xfrm>
                  <a:prstGeom prst="ellipse">
                    <a:avLst/>
                  </a:prstGeom>
                  <a:solidFill>
                    <a:schemeClr val="lt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41" name="Google Shape;441;p23"/>
                  <p:cNvSpPr/>
                  <p:nvPr/>
                </p:nvSpPr>
                <p:spPr>
                  <a:xfrm>
                    <a:off x="5581300" y="2114200"/>
                    <a:ext cx="136800" cy="136800"/>
                  </a:xfrm>
                  <a:prstGeom prst="ellipse">
                    <a:avLst/>
                  </a:prstGeom>
                  <a:solidFill>
                    <a:schemeClr val="lt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42" name="Google Shape;442;p23"/>
                  <p:cNvSpPr/>
                  <p:nvPr/>
                </p:nvSpPr>
                <p:spPr>
                  <a:xfrm>
                    <a:off x="5718100" y="2114200"/>
                    <a:ext cx="136800" cy="136800"/>
                  </a:xfrm>
                  <a:prstGeom prst="ellipse">
                    <a:avLst/>
                  </a:prstGeom>
                  <a:solidFill>
                    <a:schemeClr val="lt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43" name="Google Shape;443;p23"/>
                  <p:cNvSpPr/>
                  <p:nvPr/>
                </p:nvSpPr>
                <p:spPr>
                  <a:xfrm>
                    <a:off x="5854900" y="2114200"/>
                    <a:ext cx="136800" cy="136800"/>
                  </a:xfrm>
                  <a:prstGeom prst="ellipse">
                    <a:avLst/>
                  </a:prstGeom>
                  <a:solidFill>
                    <a:schemeClr val="lt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44" name="Google Shape;444;p23"/>
                  <p:cNvSpPr/>
                  <p:nvPr/>
                </p:nvSpPr>
                <p:spPr>
                  <a:xfrm>
                    <a:off x="5991700" y="2114200"/>
                    <a:ext cx="136800" cy="136800"/>
                  </a:xfrm>
                  <a:prstGeom prst="ellipse">
                    <a:avLst/>
                  </a:prstGeom>
                  <a:solidFill>
                    <a:schemeClr val="lt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45" name="Google Shape;445;p23"/>
                  <p:cNvSpPr/>
                  <p:nvPr/>
                </p:nvSpPr>
                <p:spPr>
                  <a:xfrm>
                    <a:off x="6128500" y="2114200"/>
                    <a:ext cx="136800" cy="136800"/>
                  </a:xfrm>
                  <a:prstGeom prst="ellipse">
                    <a:avLst/>
                  </a:prstGeom>
                  <a:solidFill>
                    <a:schemeClr val="lt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46" name="Google Shape;446;p23"/>
                  <p:cNvSpPr/>
                  <p:nvPr/>
                </p:nvSpPr>
                <p:spPr>
                  <a:xfrm>
                    <a:off x="6265300" y="2114200"/>
                    <a:ext cx="136800" cy="136800"/>
                  </a:xfrm>
                  <a:prstGeom prst="ellipse">
                    <a:avLst/>
                  </a:prstGeom>
                  <a:solidFill>
                    <a:schemeClr val="lt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47" name="Google Shape;447;p23"/>
                  <p:cNvSpPr/>
                  <p:nvPr/>
                </p:nvSpPr>
                <p:spPr>
                  <a:xfrm>
                    <a:off x="6402100" y="2114200"/>
                    <a:ext cx="136800" cy="136800"/>
                  </a:xfrm>
                  <a:prstGeom prst="ellipse">
                    <a:avLst/>
                  </a:prstGeom>
                  <a:solidFill>
                    <a:schemeClr val="lt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</p:grpSp>
        <p:grpSp>
          <p:nvGrpSpPr>
            <p:cNvPr id="448" name="Google Shape;448;p23"/>
            <p:cNvGrpSpPr/>
            <p:nvPr/>
          </p:nvGrpSpPr>
          <p:grpSpPr>
            <a:xfrm>
              <a:off x="3311549" y="2451159"/>
              <a:ext cx="123126" cy="2344170"/>
              <a:chOff x="6961325" y="1749750"/>
              <a:chExt cx="145625" cy="2772525"/>
            </a:xfrm>
          </p:grpSpPr>
          <p:sp>
            <p:nvSpPr>
              <p:cNvPr id="449" name="Google Shape;449;p23"/>
              <p:cNvSpPr/>
              <p:nvPr/>
            </p:nvSpPr>
            <p:spPr>
              <a:xfrm>
                <a:off x="6961325" y="1749750"/>
                <a:ext cx="145500" cy="27543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450" name="Google Shape;450;p23"/>
              <p:cNvGrpSpPr/>
              <p:nvPr/>
            </p:nvGrpSpPr>
            <p:grpSpPr>
              <a:xfrm>
                <a:off x="6970150" y="1781125"/>
                <a:ext cx="136800" cy="2741150"/>
                <a:chOff x="6970150" y="1781125"/>
                <a:chExt cx="136800" cy="2741150"/>
              </a:xfrm>
            </p:grpSpPr>
            <p:grpSp>
              <p:nvGrpSpPr>
                <p:cNvPr id="451" name="Google Shape;451;p23"/>
                <p:cNvGrpSpPr/>
                <p:nvPr/>
              </p:nvGrpSpPr>
              <p:grpSpPr>
                <a:xfrm rot="5400000">
                  <a:off x="6354550" y="2396725"/>
                  <a:ext cx="1368000" cy="136800"/>
                  <a:chOff x="5170900" y="2114200"/>
                  <a:chExt cx="1368000" cy="136800"/>
                </a:xfrm>
              </p:grpSpPr>
              <p:sp>
                <p:nvSpPr>
                  <p:cNvPr id="452" name="Google Shape;452;p23"/>
                  <p:cNvSpPr/>
                  <p:nvPr/>
                </p:nvSpPr>
                <p:spPr>
                  <a:xfrm>
                    <a:off x="5170900" y="2114200"/>
                    <a:ext cx="136800" cy="136800"/>
                  </a:xfrm>
                  <a:prstGeom prst="ellipse">
                    <a:avLst/>
                  </a:prstGeom>
                  <a:solidFill>
                    <a:schemeClr val="lt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53" name="Google Shape;453;p23"/>
                  <p:cNvSpPr/>
                  <p:nvPr/>
                </p:nvSpPr>
                <p:spPr>
                  <a:xfrm>
                    <a:off x="5307700" y="2114200"/>
                    <a:ext cx="136800" cy="136800"/>
                  </a:xfrm>
                  <a:prstGeom prst="ellipse">
                    <a:avLst/>
                  </a:prstGeom>
                  <a:solidFill>
                    <a:schemeClr val="lt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54" name="Google Shape;454;p23"/>
                  <p:cNvSpPr/>
                  <p:nvPr/>
                </p:nvSpPr>
                <p:spPr>
                  <a:xfrm>
                    <a:off x="5444500" y="2114200"/>
                    <a:ext cx="136800" cy="136800"/>
                  </a:xfrm>
                  <a:prstGeom prst="ellipse">
                    <a:avLst/>
                  </a:prstGeom>
                  <a:solidFill>
                    <a:schemeClr val="lt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55" name="Google Shape;455;p23"/>
                  <p:cNvSpPr/>
                  <p:nvPr/>
                </p:nvSpPr>
                <p:spPr>
                  <a:xfrm>
                    <a:off x="5581300" y="2114200"/>
                    <a:ext cx="136800" cy="136800"/>
                  </a:xfrm>
                  <a:prstGeom prst="ellipse">
                    <a:avLst/>
                  </a:prstGeom>
                  <a:solidFill>
                    <a:schemeClr val="lt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56" name="Google Shape;456;p23"/>
                  <p:cNvSpPr/>
                  <p:nvPr/>
                </p:nvSpPr>
                <p:spPr>
                  <a:xfrm>
                    <a:off x="5718100" y="2114200"/>
                    <a:ext cx="136800" cy="136800"/>
                  </a:xfrm>
                  <a:prstGeom prst="ellipse">
                    <a:avLst/>
                  </a:prstGeom>
                  <a:solidFill>
                    <a:schemeClr val="lt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57" name="Google Shape;457;p23"/>
                  <p:cNvSpPr/>
                  <p:nvPr/>
                </p:nvSpPr>
                <p:spPr>
                  <a:xfrm>
                    <a:off x="5854900" y="2114200"/>
                    <a:ext cx="136800" cy="136800"/>
                  </a:xfrm>
                  <a:prstGeom prst="ellipse">
                    <a:avLst/>
                  </a:prstGeom>
                  <a:solidFill>
                    <a:schemeClr val="lt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58" name="Google Shape;458;p23"/>
                  <p:cNvSpPr/>
                  <p:nvPr/>
                </p:nvSpPr>
                <p:spPr>
                  <a:xfrm>
                    <a:off x="5991700" y="2114200"/>
                    <a:ext cx="136800" cy="136800"/>
                  </a:xfrm>
                  <a:prstGeom prst="ellipse">
                    <a:avLst/>
                  </a:prstGeom>
                  <a:solidFill>
                    <a:schemeClr val="lt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59" name="Google Shape;459;p23"/>
                  <p:cNvSpPr/>
                  <p:nvPr/>
                </p:nvSpPr>
                <p:spPr>
                  <a:xfrm>
                    <a:off x="6128500" y="2114200"/>
                    <a:ext cx="136800" cy="136800"/>
                  </a:xfrm>
                  <a:prstGeom prst="ellipse">
                    <a:avLst/>
                  </a:prstGeom>
                  <a:solidFill>
                    <a:schemeClr val="lt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60" name="Google Shape;460;p23"/>
                  <p:cNvSpPr/>
                  <p:nvPr/>
                </p:nvSpPr>
                <p:spPr>
                  <a:xfrm>
                    <a:off x="6265300" y="2114200"/>
                    <a:ext cx="136800" cy="136800"/>
                  </a:xfrm>
                  <a:prstGeom prst="ellipse">
                    <a:avLst/>
                  </a:prstGeom>
                  <a:solidFill>
                    <a:schemeClr val="lt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61" name="Google Shape;461;p23"/>
                  <p:cNvSpPr/>
                  <p:nvPr/>
                </p:nvSpPr>
                <p:spPr>
                  <a:xfrm>
                    <a:off x="6402100" y="2114200"/>
                    <a:ext cx="136800" cy="136800"/>
                  </a:xfrm>
                  <a:prstGeom prst="ellipse">
                    <a:avLst/>
                  </a:prstGeom>
                  <a:solidFill>
                    <a:schemeClr val="lt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462" name="Google Shape;462;p23"/>
                <p:cNvGrpSpPr/>
                <p:nvPr/>
              </p:nvGrpSpPr>
              <p:grpSpPr>
                <a:xfrm rot="5400000">
                  <a:off x="6354550" y="3769875"/>
                  <a:ext cx="1368000" cy="136800"/>
                  <a:chOff x="5170900" y="2114200"/>
                  <a:chExt cx="1368000" cy="136800"/>
                </a:xfrm>
              </p:grpSpPr>
              <p:sp>
                <p:nvSpPr>
                  <p:cNvPr id="463" name="Google Shape;463;p23"/>
                  <p:cNvSpPr/>
                  <p:nvPr/>
                </p:nvSpPr>
                <p:spPr>
                  <a:xfrm>
                    <a:off x="5170900" y="2114200"/>
                    <a:ext cx="136800" cy="136800"/>
                  </a:xfrm>
                  <a:prstGeom prst="ellipse">
                    <a:avLst/>
                  </a:prstGeom>
                  <a:solidFill>
                    <a:schemeClr val="lt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64" name="Google Shape;464;p23"/>
                  <p:cNvSpPr/>
                  <p:nvPr/>
                </p:nvSpPr>
                <p:spPr>
                  <a:xfrm>
                    <a:off x="5307700" y="2114200"/>
                    <a:ext cx="136800" cy="136800"/>
                  </a:xfrm>
                  <a:prstGeom prst="ellipse">
                    <a:avLst/>
                  </a:prstGeom>
                  <a:solidFill>
                    <a:schemeClr val="lt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65" name="Google Shape;465;p23"/>
                  <p:cNvSpPr/>
                  <p:nvPr/>
                </p:nvSpPr>
                <p:spPr>
                  <a:xfrm>
                    <a:off x="5444500" y="2114200"/>
                    <a:ext cx="136800" cy="136800"/>
                  </a:xfrm>
                  <a:prstGeom prst="ellipse">
                    <a:avLst/>
                  </a:prstGeom>
                  <a:solidFill>
                    <a:schemeClr val="lt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66" name="Google Shape;466;p23"/>
                  <p:cNvSpPr/>
                  <p:nvPr/>
                </p:nvSpPr>
                <p:spPr>
                  <a:xfrm>
                    <a:off x="5581300" y="2114200"/>
                    <a:ext cx="136800" cy="136800"/>
                  </a:xfrm>
                  <a:prstGeom prst="ellipse">
                    <a:avLst/>
                  </a:prstGeom>
                  <a:solidFill>
                    <a:schemeClr val="lt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67" name="Google Shape;467;p23"/>
                  <p:cNvSpPr/>
                  <p:nvPr/>
                </p:nvSpPr>
                <p:spPr>
                  <a:xfrm>
                    <a:off x="5718100" y="2114200"/>
                    <a:ext cx="136800" cy="136800"/>
                  </a:xfrm>
                  <a:prstGeom prst="ellipse">
                    <a:avLst/>
                  </a:prstGeom>
                  <a:solidFill>
                    <a:schemeClr val="lt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68" name="Google Shape;468;p23"/>
                  <p:cNvSpPr/>
                  <p:nvPr/>
                </p:nvSpPr>
                <p:spPr>
                  <a:xfrm>
                    <a:off x="5854900" y="2114200"/>
                    <a:ext cx="136800" cy="136800"/>
                  </a:xfrm>
                  <a:prstGeom prst="ellipse">
                    <a:avLst/>
                  </a:prstGeom>
                  <a:solidFill>
                    <a:schemeClr val="lt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69" name="Google Shape;469;p23"/>
                  <p:cNvSpPr/>
                  <p:nvPr/>
                </p:nvSpPr>
                <p:spPr>
                  <a:xfrm>
                    <a:off x="5991700" y="2114200"/>
                    <a:ext cx="136800" cy="136800"/>
                  </a:xfrm>
                  <a:prstGeom prst="ellipse">
                    <a:avLst/>
                  </a:prstGeom>
                  <a:solidFill>
                    <a:schemeClr val="lt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70" name="Google Shape;470;p23"/>
                  <p:cNvSpPr/>
                  <p:nvPr/>
                </p:nvSpPr>
                <p:spPr>
                  <a:xfrm>
                    <a:off x="6128500" y="2114200"/>
                    <a:ext cx="136800" cy="136800"/>
                  </a:xfrm>
                  <a:prstGeom prst="ellipse">
                    <a:avLst/>
                  </a:prstGeom>
                  <a:solidFill>
                    <a:schemeClr val="lt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71" name="Google Shape;471;p23"/>
                  <p:cNvSpPr/>
                  <p:nvPr/>
                </p:nvSpPr>
                <p:spPr>
                  <a:xfrm>
                    <a:off x="6265300" y="2114200"/>
                    <a:ext cx="136800" cy="136800"/>
                  </a:xfrm>
                  <a:prstGeom prst="ellipse">
                    <a:avLst/>
                  </a:prstGeom>
                  <a:solidFill>
                    <a:schemeClr val="lt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72" name="Google Shape;472;p23"/>
                  <p:cNvSpPr/>
                  <p:nvPr/>
                </p:nvSpPr>
                <p:spPr>
                  <a:xfrm>
                    <a:off x="6402100" y="2114200"/>
                    <a:ext cx="136800" cy="136800"/>
                  </a:xfrm>
                  <a:prstGeom prst="ellipse">
                    <a:avLst/>
                  </a:prstGeom>
                  <a:solidFill>
                    <a:schemeClr val="lt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</p:grpSp>
        <p:grpSp>
          <p:nvGrpSpPr>
            <p:cNvPr id="473" name="Google Shape;473;p23"/>
            <p:cNvGrpSpPr/>
            <p:nvPr/>
          </p:nvGrpSpPr>
          <p:grpSpPr>
            <a:xfrm>
              <a:off x="3263229" y="2532824"/>
              <a:ext cx="123126" cy="2344170"/>
              <a:chOff x="6961325" y="1749750"/>
              <a:chExt cx="145625" cy="2772525"/>
            </a:xfrm>
          </p:grpSpPr>
          <p:sp>
            <p:nvSpPr>
              <p:cNvPr id="474" name="Google Shape;474;p23"/>
              <p:cNvSpPr/>
              <p:nvPr/>
            </p:nvSpPr>
            <p:spPr>
              <a:xfrm>
                <a:off x="6961325" y="1749750"/>
                <a:ext cx="145500" cy="27543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475" name="Google Shape;475;p23"/>
              <p:cNvGrpSpPr/>
              <p:nvPr/>
            </p:nvGrpSpPr>
            <p:grpSpPr>
              <a:xfrm>
                <a:off x="6970150" y="1781125"/>
                <a:ext cx="136800" cy="2741150"/>
                <a:chOff x="6970150" y="1781125"/>
                <a:chExt cx="136800" cy="2741150"/>
              </a:xfrm>
            </p:grpSpPr>
            <p:grpSp>
              <p:nvGrpSpPr>
                <p:cNvPr id="476" name="Google Shape;476;p23"/>
                <p:cNvGrpSpPr/>
                <p:nvPr/>
              </p:nvGrpSpPr>
              <p:grpSpPr>
                <a:xfrm rot="5400000">
                  <a:off x="6354550" y="2396725"/>
                  <a:ext cx="1368000" cy="136800"/>
                  <a:chOff x="5170900" y="2114200"/>
                  <a:chExt cx="1368000" cy="136800"/>
                </a:xfrm>
              </p:grpSpPr>
              <p:sp>
                <p:nvSpPr>
                  <p:cNvPr id="477" name="Google Shape;477;p23"/>
                  <p:cNvSpPr/>
                  <p:nvPr/>
                </p:nvSpPr>
                <p:spPr>
                  <a:xfrm>
                    <a:off x="5170900" y="2114200"/>
                    <a:ext cx="136800" cy="136800"/>
                  </a:xfrm>
                  <a:prstGeom prst="ellipse">
                    <a:avLst/>
                  </a:prstGeom>
                  <a:solidFill>
                    <a:schemeClr val="lt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78" name="Google Shape;478;p23"/>
                  <p:cNvSpPr/>
                  <p:nvPr/>
                </p:nvSpPr>
                <p:spPr>
                  <a:xfrm>
                    <a:off x="5307700" y="2114200"/>
                    <a:ext cx="136800" cy="136800"/>
                  </a:xfrm>
                  <a:prstGeom prst="ellipse">
                    <a:avLst/>
                  </a:prstGeom>
                  <a:solidFill>
                    <a:schemeClr val="lt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79" name="Google Shape;479;p23"/>
                  <p:cNvSpPr/>
                  <p:nvPr/>
                </p:nvSpPr>
                <p:spPr>
                  <a:xfrm>
                    <a:off x="5444500" y="2114200"/>
                    <a:ext cx="136800" cy="136800"/>
                  </a:xfrm>
                  <a:prstGeom prst="ellipse">
                    <a:avLst/>
                  </a:prstGeom>
                  <a:solidFill>
                    <a:schemeClr val="lt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80" name="Google Shape;480;p23"/>
                  <p:cNvSpPr/>
                  <p:nvPr/>
                </p:nvSpPr>
                <p:spPr>
                  <a:xfrm>
                    <a:off x="5581300" y="2114200"/>
                    <a:ext cx="136800" cy="136800"/>
                  </a:xfrm>
                  <a:prstGeom prst="ellipse">
                    <a:avLst/>
                  </a:prstGeom>
                  <a:solidFill>
                    <a:schemeClr val="lt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81" name="Google Shape;481;p23"/>
                  <p:cNvSpPr/>
                  <p:nvPr/>
                </p:nvSpPr>
                <p:spPr>
                  <a:xfrm>
                    <a:off x="5718100" y="2114200"/>
                    <a:ext cx="136800" cy="136800"/>
                  </a:xfrm>
                  <a:prstGeom prst="ellipse">
                    <a:avLst/>
                  </a:prstGeom>
                  <a:solidFill>
                    <a:schemeClr val="lt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82" name="Google Shape;482;p23"/>
                  <p:cNvSpPr/>
                  <p:nvPr/>
                </p:nvSpPr>
                <p:spPr>
                  <a:xfrm>
                    <a:off x="5854900" y="2114200"/>
                    <a:ext cx="136800" cy="136800"/>
                  </a:xfrm>
                  <a:prstGeom prst="ellipse">
                    <a:avLst/>
                  </a:prstGeom>
                  <a:solidFill>
                    <a:schemeClr val="lt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83" name="Google Shape;483;p23"/>
                  <p:cNvSpPr/>
                  <p:nvPr/>
                </p:nvSpPr>
                <p:spPr>
                  <a:xfrm>
                    <a:off x="5991700" y="2114200"/>
                    <a:ext cx="136800" cy="136800"/>
                  </a:xfrm>
                  <a:prstGeom prst="ellipse">
                    <a:avLst/>
                  </a:prstGeom>
                  <a:solidFill>
                    <a:schemeClr val="lt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84" name="Google Shape;484;p23"/>
                  <p:cNvSpPr/>
                  <p:nvPr/>
                </p:nvSpPr>
                <p:spPr>
                  <a:xfrm>
                    <a:off x="6128500" y="2114200"/>
                    <a:ext cx="136800" cy="136800"/>
                  </a:xfrm>
                  <a:prstGeom prst="ellipse">
                    <a:avLst/>
                  </a:prstGeom>
                  <a:solidFill>
                    <a:schemeClr val="lt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85" name="Google Shape;485;p23"/>
                  <p:cNvSpPr/>
                  <p:nvPr/>
                </p:nvSpPr>
                <p:spPr>
                  <a:xfrm>
                    <a:off x="6265300" y="2114200"/>
                    <a:ext cx="136800" cy="136800"/>
                  </a:xfrm>
                  <a:prstGeom prst="ellipse">
                    <a:avLst/>
                  </a:prstGeom>
                  <a:solidFill>
                    <a:schemeClr val="lt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86" name="Google Shape;486;p23"/>
                  <p:cNvSpPr/>
                  <p:nvPr/>
                </p:nvSpPr>
                <p:spPr>
                  <a:xfrm>
                    <a:off x="6402100" y="2114200"/>
                    <a:ext cx="136800" cy="136800"/>
                  </a:xfrm>
                  <a:prstGeom prst="ellipse">
                    <a:avLst/>
                  </a:prstGeom>
                  <a:solidFill>
                    <a:schemeClr val="lt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487" name="Google Shape;487;p23"/>
                <p:cNvGrpSpPr/>
                <p:nvPr/>
              </p:nvGrpSpPr>
              <p:grpSpPr>
                <a:xfrm rot="5400000">
                  <a:off x="6354550" y="3769875"/>
                  <a:ext cx="1368000" cy="136800"/>
                  <a:chOff x="5170900" y="2114200"/>
                  <a:chExt cx="1368000" cy="136800"/>
                </a:xfrm>
              </p:grpSpPr>
              <p:sp>
                <p:nvSpPr>
                  <p:cNvPr id="488" name="Google Shape;488;p23"/>
                  <p:cNvSpPr/>
                  <p:nvPr/>
                </p:nvSpPr>
                <p:spPr>
                  <a:xfrm>
                    <a:off x="5170900" y="2114200"/>
                    <a:ext cx="136800" cy="136800"/>
                  </a:xfrm>
                  <a:prstGeom prst="ellipse">
                    <a:avLst/>
                  </a:prstGeom>
                  <a:solidFill>
                    <a:schemeClr val="lt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89" name="Google Shape;489;p23"/>
                  <p:cNvSpPr/>
                  <p:nvPr/>
                </p:nvSpPr>
                <p:spPr>
                  <a:xfrm>
                    <a:off x="5307700" y="2114200"/>
                    <a:ext cx="136800" cy="136800"/>
                  </a:xfrm>
                  <a:prstGeom prst="ellipse">
                    <a:avLst/>
                  </a:prstGeom>
                  <a:solidFill>
                    <a:schemeClr val="lt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90" name="Google Shape;490;p23"/>
                  <p:cNvSpPr/>
                  <p:nvPr/>
                </p:nvSpPr>
                <p:spPr>
                  <a:xfrm>
                    <a:off x="5444500" y="2114200"/>
                    <a:ext cx="136800" cy="136800"/>
                  </a:xfrm>
                  <a:prstGeom prst="ellipse">
                    <a:avLst/>
                  </a:prstGeom>
                  <a:solidFill>
                    <a:schemeClr val="lt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91" name="Google Shape;491;p23"/>
                  <p:cNvSpPr/>
                  <p:nvPr/>
                </p:nvSpPr>
                <p:spPr>
                  <a:xfrm>
                    <a:off x="5581300" y="2114200"/>
                    <a:ext cx="136800" cy="136800"/>
                  </a:xfrm>
                  <a:prstGeom prst="ellipse">
                    <a:avLst/>
                  </a:prstGeom>
                  <a:solidFill>
                    <a:schemeClr val="lt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92" name="Google Shape;492;p23"/>
                  <p:cNvSpPr/>
                  <p:nvPr/>
                </p:nvSpPr>
                <p:spPr>
                  <a:xfrm>
                    <a:off x="5718100" y="2114200"/>
                    <a:ext cx="136800" cy="136800"/>
                  </a:xfrm>
                  <a:prstGeom prst="ellipse">
                    <a:avLst/>
                  </a:prstGeom>
                  <a:solidFill>
                    <a:schemeClr val="lt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93" name="Google Shape;493;p23"/>
                  <p:cNvSpPr/>
                  <p:nvPr/>
                </p:nvSpPr>
                <p:spPr>
                  <a:xfrm>
                    <a:off x="5854900" y="2114200"/>
                    <a:ext cx="136800" cy="136800"/>
                  </a:xfrm>
                  <a:prstGeom prst="ellipse">
                    <a:avLst/>
                  </a:prstGeom>
                  <a:solidFill>
                    <a:schemeClr val="lt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94" name="Google Shape;494;p23"/>
                  <p:cNvSpPr/>
                  <p:nvPr/>
                </p:nvSpPr>
                <p:spPr>
                  <a:xfrm>
                    <a:off x="5991700" y="2114200"/>
                    <a:ext cx="136800" cy="136800"/>
                  </a:xfrm>
                  <a:prstGeom prst="ellipse">
                    <a:avLst/>
                  </a:prstGeom>
                  <a:solidFill>
                    <a:schemeClr val="lt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95" name="Google Shape;495;p23"/>
                  <p:cNvSpPr/>
                  <p:nvPr/>
                </p:nvSpPr>
                <p:spPr>
                  <a:xfrm>
                    <a:off x="6128500" y="2114200"/>
                    <a:ext cx="136800" cy="136800"/>
                  </a:xfrm>
                  <a:prstGeom prst="ellipse">
                    <a:avLst/>
                  </a:prstGeom>
                  <a:solidFill>
                    <a:schemeClr val="lt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96" name="Google Shape;496;p23"/>
                  <p:cNvSpPr/>
                  <p:nvPr/>
                </p:nvSpPr>
                <p:spPr>
                  <a:xfrm>
                    <a:off x="6265300" y="2114200"/>
                    <a:ext cx="136800" cy="136800"/>
                  </a:xfrm>
                  <a:prstGeom prst="ellipse">
                    <a:avLst/>
                  </a:prstGeom>
                  <a:solidFill>
                    <a:schemeClr val="lt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97" name="Google Shape;497;p23"/>
                  <p:cNvSpPr/>
                  <p:nvPr/>
                </p:nvSpPr>
                <p:spPr>
                  <a:xfrm>
                    <a:off x="6402100" y="2114200"/>
                    <a:ext cx="136800" cy="136800"/>
                  </a:xfrm>
                  <a:prstGeom prst="ellipse">
                    <a:avLst/>
                  </a:prstGeom>
                  <a:solidFill>
                    <a:schemeClr val="lt2"/>
                  </a:solidFill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</p:grpSp>
        <p:sp>
          <p:nvSpPr>
            <p:cNvPr id="498" name="Google Shape;498;p23"/>
            <p:cNvSpPr txBox="1"/>
            <p:nvPr/>
          </p:nvSpPr>
          <p:spPr>
            <a:xfrm>
              <a:off x="2450534" y="3584732"/>
              <a:ext cx="782003" cy="1585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/>
                <a:t>Vectorize</a:t>
              </a:r>
              <a:endParaRPr sz="1100"/>
            </a:p>
          </p:txBody>
        </p:sp>
        <p:sp>
          <p:nvSpPr>
            <p:cNvPr id="499" name="Google Shape;499;p23"/>
            <p:cNvSpPr txBox="1"/>
            <p:nvPr/>
          </p:nvSpPr>
          <p:spPr>
            <a:xfrm rot="-5400000">
              <a:off x="592950" y="3444244"/>
              <a:ext cx="893700" cy="18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Feature</a:t>
              </a:r>
              <a:endParaRPr/>
            </a:p>
          </p:txBody>
        </p:sp>
        <p:sp>
          <p:nvSpPr>
            <p:cNvPr id="500" name="Google Shape;500;p23"/>
            <p:cNvSpPr txBox="1"/>
            <p:nvPr/>
          </p:nvSpPr>
          <p:spPr>
            <a:xfrm>
              <a:off x="1535854" y="3914434"/>
              <a:ext cx="591765" cy="18110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Time</a:t>
              </a:r>
              <a:endParaRPr/>
            </a:p>
          </p:txBody>
        </p:sp>
        <p:sp>
          <p:nvSpPr>
            <p:cNvPr id="501" name="Google Shape;501;p23"/>
            <p:cNvSpPr/>
            <p:nvPr/>
          </p:nvSpPr>
          <p:spPr>
            <a:xfrm>
              <a:off x="3544120" y="3450012"/>
              <a:ext cx="373880" cy="23488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502" name="Google Shape;502;p23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027455" y="2706247"/>
              <a:ext cx="1769610" cy="172241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03" name="Google Shape;503;p23"/>
            <p:cNvSpPr/>
            <p:nvPr/>
          </p:nvSpPr>
          <p:spPr>
            <a:xfrm>
              <a:off x="5774151" y="3505709"/>
              <a:ext cx="591765" cy="23488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23"/>
            <p:cNvSpPr txBox="1"/>
            <p:nvPr/>
          </p:nvSpPr>
          <p:spPr>
            <a:xfrm>
              <a:off x="6465962" y="3460348"/>
              <a:ext cx="1297420" cy="27444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Drowsy / Awake</a:t>
              </a:r>
              <a:endParaRPr/>
            </a:p>
          </p:txBody>
        </p:sp>
      </p:grpSp>
      <p:sp>
        <p:nvSpPr>
          <p:cNvPr id="505" name="Google Shape;505;p23"/>
          <p:cNvSpPr txBox="1"/>
          <p:nvPr/>
        </p:nvSpPr>
        <p:spPr>
          <a:xfrm>
            <a:off x="2582409" y="3858069"/>
            <a:ext cx="782100" cy="1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SVM</a:t>
            </a:r>
            <a:endParaRPr sz="1100"/>
          </a:p>
        </p:txBody>
      </p:sp>
      <p:sp>
        <p:nvSpPr>
          <p:cNvPr id="506" name="Google Shape;506;p23"/>
          <p:cNvSpPr txBox="1"/>
          <p:nvPr/>
        </p:nvSpPr>
        <p:spPr>
          <a:xfrm>
            <a:off x="4844934" y="3858069"/>
            <a:ext cx="782100" cy="1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Detect</a:t>
            </a:r>
            <a:endParaRPr sz="1100"/>
          </a:p>
        </p:txBody>
      </p:sp>
      <p:sp>
        <p:nvSpPr>
          <p:cNvPr id="507" name="Google Shape;507;p23"/>
          <p:cNvSpPr txBox="1"/>
          <p:nvPr/>
        </p:nvSpPr>
        <p:spPr>
          <a:xfrm>
            <a:off x="373650" y="1218750"/>
            <a:ext cx="4883700" cy="10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Android Libsvm was used for SVM library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Radial basis function for kernel 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Current hour is also used as a feature 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Ensembled with CNN with equal probability 0.5</a:t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Convolutional Neural Network Drowsiness Classifier</a:t>
            </a:r>
            <a:endParaRPr/>
          </a:p>
        </p:txBody>
      </p:sp>
      <p:pic>
        <p:nvPicPr>
          <p:cNvPr id="513" name="Google Shape;513;p24"/>
          <p:cNvPicPr preferRelativeResize="0"/>
          <p:nvPr/>
        </p:nvPicPr>
        <p:blipFill rotWithShape="1">
          <a:blip r:embed="rId3">
            <a:alphaModFix/>
          </a:blip>
          <a:srcRect b="-1" l="0" r="67980" t="89133"/>
          <a:stretch/>
        </p:blipFill>
        <p:spPr>
          <a:xfrm>
            <a:off x="7812575" y="1967950"/>
            <a:ext cx="1247651" cy="71660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14" name="Google Shape;514;p24"/>
          <p:cNvGrpSpPr/>
          <p:nvPr/>
        </p:nvGrpSpPr>
        <p:grpSpPr>
          <a:xfrm>
            <a:off x="483600" y="2684475"/>
            <a:ext cx="7952801" cy="2320225"/>
            <a:chOff x="483600" y="2684475"/>
            <a:chExt cx="7952801" cy="2320225"/>
          </a:xfrm>
        </p:grpSpPr>
        <p:pic>
          <p:nvPicPr>
            <p:cNvPr id="515" name="Google Shape;515;p2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83600" y="2946462"/>
              <a:ext cx="2653226" cy="12050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16" name="Google Shape;516;p24"/>
            <p:cNvSpPr txBox="1"/>
            <p:nvPr/>
          </p:nvSpPr>
          <p:spPr>
            <a:xfrm>
              <a:off x="1618538" y="4178963"/>
              <a:ext cx="598500" cy="35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Input</a:t>
              </a:r>
              <a:endParaRPr/>
            </a:p>
          </p:txBody>
        </p:sp>
        <p:sp>
          <p:nvSpPr>
            <p:cNvPr id="517" name="Google Shape;517;p24"/>
            <p:cNvSpPr/>
            <p:nvPr/>
          </p:nvSpPr>
          <p:spPr>
            <a:xfrm>
              <a:off x="3628325" y="2684475"/>
              <a:ext cx="421200" cy="1906500"/>
            </a:xfrm>
            <a:prstGeom prst="cube">
              <a:avLst>
                <a:gd fmla="val 66672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24"/>
            <p:cNvSpPr txBox="1"/>
            <p:nvPr/>
          </p:nvSpPr>
          <p:spPr>
            <a:xfrm>
              <a:off x="3469475" y="4650100"/>
              <a:ext cx="738900" cy="35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Conv1</a:t>
              </a:r>
              <a:endParaRPr/>
            </a:p>
          </p:txBody>
        </p:sp>
        <p:cxnSp>
          <p:nvCxnSpPr>
            <p:cNvPr id="519" name="Google Shape;519;p24"/>
            <p:cNvCxnSpPr/>
            <p:nvPr/>
          </p:nvCxnSpPr>
          <p:spPr>
            <a:xfrm>
              <a:off x="3136825" y="3667288"/>
              <a:ext cx="3327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520" name="Google Shape;520;p24"/>
            <p:cNvSpPr/>
            <p:nvPr/>
          </p:nvSpPr>
          <p:spPr>
            <a:xfrm>
              <a:off x="4652750" y="2918975"/>
              <a:ext cx="421200" cy="1260000"/>
            </a:xfrm>
            <a:prstGeom prst="cube">
              <a:avLst>
                <a:gd fmla="val 66672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24"/>
            <p:cNvSpPr txBox="1"/>
            <p:nvPr/>
          </p:nvSpPr>
          <p:spPr>
            <a:xfrm>
              <a:off x="4365350" y="4236375"/>
              <a:ext cx="996000" cy="35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Max Pool</a:t>
              </a:r>
              <a:endParaRPr/>
            </a:p>
          </p:txBody>
        </p:sp>
        <p:cxnSp>
          <p:nvCxnSpPr>
            <p:cNvPr id="522" name="Google Shape;522;p24"/>
            <p:cNvCxnSpPr/>
            <p:nvPr/>
          </p:nvCxnSpPr>
          <p:spPr>
            <a:xfrm>
              <a:off x="4184788" y="3667288"/>
              <a:ext cx="3327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523" name="Google Shape;523;p24"/>
            <p:cNvCxnSpPr/>
            <p:nvPr/>
          </p:nvCxnSpPr>
          <p:spPr>
            <a:xfrm>
              <a:off x="5253563" y="3667288"/>
              <a:ext cx="3327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524" name="Google Shape;524;p24"/>
            <p:cNvSpPr/>
            <p:nvPr/>
          </p:nvSpPr>
          <p:spPr>
            <a:xfrm>
              <a:off x="5799175" y="2918975"/>
              <a:ext cx="134100" cy="1260000"/>
            </a:xfrm>
            <a:prstGeom prst="cube">
              <a:avLst>
                <a:gd fmla="val 5057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24"/>
            <p:cNvSpPr txBox="1"/>
            <p:nvPr/>
          </p:nvSpPr>
          <p:spPr>
            <a:xfrm>
              <a:off x="5368225" y="4119250"/>
              <a:ext cx="996000" cy="35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FC1</a:t>
              </a:r>
              <a:endParaRPr/>
            </a:p>
          </p:txBody>
        </p:sp>
        <p:sp>
          <p:nvSpPr>
            <p:cNvPr id="526" name="Google Shape;526;p24"/>
            <p:cNvSpPr/>
            <p:nvPr/>
          </p:nvSpPr>
          <p:spPr>
            <a:xfrm>
              <a:off x="6577125" y="2918963"/>
              <a:ext cx="134100" cy="1260000"/>
            </a:xfrm>
            <a:prstGeom prst="cube">
              <a:avLst>
                <a:gd fmla="val 5057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24"/>
            <p:cNvSpPr txBox="1"/>
            <p:nvPr/>
          </p:nvSpPr>
          <p:spPr>
            <a:xfrm>
              <a:off x="6146175" y="4119238"/>
              <a:ext cx="996000" cy="35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FC2</a:t>
              </a:r>
              <a:endParaRPr/>
            </a:p>
          </p:txBody>
        </p:sp>
        <p:cxnSp>
          <p:nvCxnSpPr>
            <p:cNvPr id="528" name="Google Shape;528;p24"/>
            <p:cNvCxnSpPr/>
            <p:nvPr/>
          </p:nvCxnSpPr>
          <p:spPr>
            <a:xfrm>
              <a:off x="6088838" y="3634913"/>
              <a:ext cx="3327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529" name="Google Shape;529;p24"/>
            <p:cNvSpPr/>
            <p:nvPr/>
          </p:nvSpPr>
          <p:spPr>
            <a:xfrm>
              <a:off x="7339313" y="3327343"/>
              <a:ext cx="134100" cy="511800"/>
            </a:xfrm>
            <a:prstGeom prst="cube">
              <a:avLst>
                <a:gd fmla="val 5057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24"/>
            <p:cNvSpPr txBox="1"/>
            <p:nvPr/>
          </p:nvSpPr>
          <p:spPr>
            <a:xfrm>
              <a:off x="6908350" y="3764638"/>
              <a:ext cx="996000" cy="35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Output</a:t>
              </a:r>
              <a:endParaRPr/>
            </a:p>
          </p:txBody>
        </p:sp>
        <p:cxnSp>
          <p:nvCxnSpPr>
            <p:cNvPr id="531" name="Google Shape;531;p24"/>
            <p:cNvCxnSpPr/>
            <p:nvPr/>
          </p:nvCxnSpPr>
          <p:spPr>
            <a:xfrm>
              <a:off x="6838125" y="3637725"/>
              <a:ext cx="3327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532" name="Google Shape;532;p24"/>
            <p:cNvCxnSpPr>
              <a:endCxn id="513" idx="2"/>
            </p:cNvCxnSpPr>
            <p:nvPr/>
          </p:nvCxnSpPr>
          <p:spPr>
            <a:xfrm flipH="1" rot="10800000">
              <a:off x="7643501" y="2684552"/>
              <a:ext cx="792900" cy="930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sp>
        <p:nvSpPr>
          <p:cNvPr id="533" name="Google Shape;533;p24"/>
          <p:cNvSpPr txBox="1"/>
          <p:nvPr/>
        </p:nvSpPr>
        <p:spPr>
          <a:xfrm>
            <a:off x="7904350" y="1465025"/>
            <a:ext cx="10641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Ensemble with SVM</a:t>
            </a:r>
            <a:endParaRPr/>
          </a:p>
        </p:txBody>
      </p:sp>
      <p:sp>
        <p:nvSpPr>
          <p:cNvPr id="534" name="Google Shape;534;p24"/>
          <p:cNvSpPr txBox="1"/>
          <p:nvPr/>
        </p:nvSpPr>
        <p:spPr>
          <a:xfrm>
            <a:off x="501625" y="1234025"/>
            <a:ext cx="6218400" cy="12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Tensorflow lite to use Keras DNN model in mobile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CNN on time window sensor data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RNN / LSTM was impossible to apply TFlite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1-dimensional convolution</a:t>
            </a:r>
            <a:endParaRPr sz="18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Drowsy driving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Cannot create controlled drowsy driving situation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Simulation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Not readily available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Not accurate enough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Mimic drowsy / awake driving situation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Awake: occasional blinking + ongoing conversation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Drowsy: prolonged eye closure + no conversation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collection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</a:t>
            </a:r>
            <a:endParaRPr/>
          </a:p>
        </p:txBody>
      </p:sp>
      <p:sp>
        <p:nvSpPr>
          <p:cNvPr id="546" name="Google Shape;546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Online inference shown with demonstration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Intermediate ML result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Final DL result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Limitations and Future Works</a:t>
            </a:r>
            <a:endParaRPr/>
          </a:p>
        </p:txBody>
      </p:sp>
      <p:sp>
        <p:nvSpPr>
          <p:cNvPr id="552" name="Google Shape;552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Not able to obtain actual drowsy driving data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Too dangerous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Did not connect drowsiness detection result and peer calling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Detection unstable due to insufficient training data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Non-optimal sampling rate for each feature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 validation for feature selection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Did not get to validate our intuition behind selecting each feature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Background service would have been better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Cannot use other apps when it is foreground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Android limits background work, future works to overcome it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System Overview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Detailed Implementation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Evaluation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Demonstration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Limitation &amp; Future Works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System Architecture Overview</a:t>
            </a:r>
            <a:endParaRPr/>
          </a:p>
        </p:txBody>
      </p:sp>
      <p:sp>
        <p:nvSpPr>
          <p:cNvPr id="67" name="Google Shape;67;p15"/>
          <p:cNvSpPr/>
          <p:nvPr/>
        </p:nvSpPr>
        <p:spPr>
          <a:xfrm>
            <a:off x="4551025" y="1176250"/>
            <a:ext cx="3563700" cy="3872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15"/>
          <p:cNvSpPr/>
          <p:nvPr/>
        </p:nvSpPr>
        <p:spPr>
          <a:xfrm>
            <a:off x="1956900" y="1176250"/>
            <a:ext cx="2486700" cy="3872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5"/>
          <p:cNvSpPr/>
          <p:nvPr/>
        </p:nvSpPr>
        <p:spPr>
          <a:xfrm>
            <a:off x="1202850" y="2278800"/>
            <a:ext cx="1413900" cy="5184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Accelerometer Sensor</a:t>
            </a:r>
            <a:endParaRPr/>
          </a:p>
        </p:txBody>
      </p:sp>
      <p:sp>
        <p:nvSpPr>
          <p:cNvPr id="70" name="Google Shape;70;p15"/>
          <p:cNvSpPr/>
          <p:nvPr/>
        </p:nvSpPr>
        <p:spPr>
          <a:xfrm>
            <a:off x="1463300" y="1591450"/>
            <a:ext cx="974100" cy="5655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Front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Camera </a:t>
            </a:r>
            <a:endParaRPr/>
          </a:p>
        </p:txBody>
      </p:sp>
      <p:sp>
        <p:nvSpPr>
          <p:cNvPr id="71" name="Google Shape;71;p15"/>
          <p:cNvSpPr/>
          <p:nvPr/>
        </p:nvSpPr>
        <p:spPr>
          <a:xfrm>
            <a:off x="1573925" y="3394475"/>
            <a:ext cx="815400" cy="5655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Micro-phone</a:t>
            </a:r>
            <a:endParaRPr/>
          </a:p>
        </p:txBody>
      </p:sp>
      <p:sp>
        <p:nvSpPr>
          <p:cNvPr id="72" name="Google Shape;72;p15"/>
          <p:cNvSpPr/>
          <p:nvPr/>
        </p:nvSpPr>
        <p:spPr>
          <a:xfrm>
            <a:off x="1555625" y="2926338"/>
            <a:ext cx="852000" cy="3390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GPS </a:t>
            </a:r>
            <a:endParaRPr/>
          </a:p>
        </p:txBody>
      </p:sp>
      <p:sp>
        <p:nvSpPr>
          <p:cNvPr id="73" name="Google Shape;73;p15"/>
          <p:cNvSpPr/>
          <p:nvPr/>
        </p:nvSpPr>
        <p:spPr>
          <a:xfrm>
            <a:off x="4923069" y="924390"/>
            <a:ext cx="852000" cy="5655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Current Hour</a:t>
            </a:r>
            <a:endParaRPr/>
          </a:p>
        </p:txBody>
      </p:sp>
      <p:sp>
        <p:nvSpPr>
          <p:cNvPr id="74" name="Google Shape;74;p15"/>
          <p:cNvSpPr/>
          <p:nvPr/>
        </p:nvSpPr>
        <p:spPr>
          <a:xfrm>
            <a:off x="2701924" y="2255250"/>
            <a:ext cx="1605900" cy="5655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Accelerometer feature extractor</a:t>
            </a:r>
            <a:endParaRPr/>
          </a:p>
        </p:txBody>
      </p:sp>
      <p:sp>
        <p:nvSpPr>
          <p:cNvPr id="75" name="Google Shape;75;p15"/>
          <p:cNvSpPr/>
          <p:nvPr/>
        </p:nvSpPr>
        <p:spPr>
          <a:xfrm>
            <a:off x="2679500" y="1591450"/>
            <a:ext cx="1605900" cy="5655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Eye Blinking Detector </a:t>
            </a:r>
            <a:endParaRPr/>
          </a:p>
        </p:txBody>
      </p:sp>
      <p:sp>
        <p:nvSpPr>
          <p:cNvPr id="76" name="Google Shape;76;p15"/>
          <p:cNvSpPr/>
          <p:nvPr/>
        </p:nvSpPr>
        <p:spPr>
          <a:xfrm>
            <a:off x="2679274" y="3394475"/>
            <a:ext cx="1605900" cy="5655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Speech Recognizer</a:t>
            </a:r>
            <a:endParaRPr/>
          </a:p>
        </p:txBody>
      </p:sp>
      <p:sp>
        <p:nvSpPr>
          <p:cNvPr id="77" name="Google Shape;77;p15"/>
          <p:cNvSpPr/>
          <p:nvPr/>
        </p:nvSpPr>
        <p:spPr>
          <a:xfrm>
            <a:off x="4645125" y="2540450"/>
            <a:ext cx="1353600" cy="9222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Time-series Feature Concatenator</a:t>
            </a:r>
            <a:endParaRPr/>
          </a:p>
        </p:txBody>
      </p:sp>
      <p:sp>
        <p:nvSpPr>
          <p:cNvPr id="78" name="Google Shape;78;p15"/>
          <p:cNvSpPr/>
          <p:nvPr/>
        </p:nvSpPr>
        <p:spPr>
          <a:xfrm>
            <a:off x="6215983" y="2539206"/>
            <a:ext cx="1255200" cy="9222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CNN</a:t>
            </a:r>
            <a:endParaRPr/>
          </a:p>
        </p:txBody>
      </p:sp>
      <p:sp>
        <p:nvSpPr>
          <p:cNvPr id="79" name="Google Shape;79;p15"/>
          <p:cNvSpPr/>
          <p:nvPr/>
        </p:nvSpPr>
        <p:spPr>
          <a:xfrm>
            <a:off x="6206333" y="1374129"/>
            <a:ext cx="1255200" cy="8088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SVM</a:t>
            </a:r>
            <a:endParaRPr/>
          </a:p>
        </p:txBody>
      </p:sp>
      <p:sp>
        <p:nvSpPr>
          <p:cNvPr id="80" name="Google Shape;80;p15"/>
          <p:cNvSpPr/>
          <p:nvPr/>
        </p:nvSpPr>
        <p:spPr>
          <a:xfrm>
            <a:off x="6183433" y="3982224"/>
            <a:ext cx="1255200" cy="7419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Ensemble</a:t>
            </a:r>
            <a:endParaRPr/>
          </a:p>
        </p:txBody>
      </p:sp>
      <p:sp>
        <p:nvSpPr>
          <p:cNvPr id="81" name="Google Shape;81;p15"/>
          <p:cNvSpPr/>
          <p:nvPr/>
        </p:nvSpPr>
        <p:spPr>
          <a:xfrm>
            <a:off x="2669701" y="4086500"/>
            <a:ext cx="1605900" cy="677100"/>
          </a:xfrm>
          <a:prstGeom prst="roundRect">
            <a:avLst>
              <a:gd fmla="val 16667" name="adj"/>
            </a:avLst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After-detection (Peer Calling) </a:t>
            </a:r>
            <a:endParaRPr/>
          </a:p>
        </p:txBody>
      </p:sp>
      <p:sp>
        <p:nvSpPr>
          <p:cNvPr id="82" name="Google Shape;82;p15"/>
          <p:cNvSpPr/>
          <p:nvPr/>
        </p:nvSpPr>
        <p:spPr>
          <a:xfrm>
            <a:off x="2701925" y="924400"/>
            <a:ext cx="1605900" cy="565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Interface Preview</a:t>
            </a:r>
            <a:endParaRPr/>
          </a:p>
        </p:txBody>
      </p:sp>
      <p:sp>
        <p:nvSpPr>
          <p:cNvPr id="83" name="Google Shape;83;p15"/>
          <p:cNvSpPr/>
          <p:nvPr/>
        </p:nvSpPr>
        <p:spPr>
          <a:xfrm>
            <a:off x="2226200" y="4811050"/>
            <a:ext cx="1902900" cy="197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Foreground Thread</a:t>
            </a:r>
            <a:endParaRPr b="1"/>
          </a:p>
        </p:txBody>
      </p:sp>
      <p:sp>
        <p:nvSpPr>
          <p:cNvPr id="84" name="Google Shape;84;p15"/>
          <p:cNvSpPr/>
          <p:nvPr/>
        </p:nvSpPr>
        <p:spPr>
          <a:xfrm>
            <a:off x="5331575" y="4811050"/>
            <a:ext cx="1943700" cy="197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Background</a:t>
            </a:r>
            <a:r>
              <a:rPr b="1" lang="en"/>
              <a:t> Thread</a:t>
            </a:r>
            <a:endParaRPr b="1"/>
          </a:p>
        </p:txBody>
      </p:sp>
      <p:sp>
        <p:nvSpPr>
          <p:cNvPr id="85" name="Google Shape;85;p15"/>
          <p:cNvSpPr/>
          <p:nvPr/>
        </p:nvSpPr>
        <p:spPr>
          <a:xfrm rot="2700000">
            <a:off x="3954207" y="2221405"/>
            <a:ext cx="1036901" cy="148068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5"/>
          <p:cNvSpPr/>
          <p:nvPr/>
        </p:nvSpPr>
        <p:spPr>
          <a:xfrm rot="1150226">
            <a:off x="4209716" y="2701709"/>
            <a:ext cx="576467" cy="148007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5"/>
          <p:cNvSpPr/>
          <p:nvPr/>
        </p:nvSpPr>
        <p:spPr>
          <a:xfrm rot="-1396649">
            <a:off x="4165887" y="3313121"/>
            <a:ext cx="629326" cy="147956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15"/>
          <p:cNvSpPr/>
          <p:nvPr/>
        </p:nvSpPr>
        <p:spPr>
          <a:xfrm rot="5400000">
            <a:off x="4714300" y="1958739"/>
            <a:ext cx="1221300" cy="147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5"/>
          <p:cNvSpPr/>
          <p:nvPr/>
        </p:nvSpPr>
        <p:spPr>
          <a:xfrm>
            <a:off x="2347050" y="2999825"/>
            <a:ext cx="2389500" cy="147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5"/>
          <p:cNvSpPr/>
          <p:nvPr/>
        </p:nvSpPr>
        <p:spPr>
          <a:xfrm>
            <a:off x="5847350" y="2940250"/>
            <a:ext cx="530100" cy="147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15"/>
          <p:cNvSpPr/>
          <p:nvPr/>
        </p:nvSpPr>
        <p:spPr>
          <a:xfrm rot="-3049467">
            <a:off x="5720462" y="2244265"/>
            <a:ext cx="785976" cy="147967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5"/>
          <p:cNvSpPr/>
          <p:nvPr/>
        </p:nvSpPr>
        <p:spPr>
          <a:xfrm>
            <a:off x="7356225" y="1709950"/>
            <a:ext cx="650400" cy="2859000"/>
          </a:xfrm>
          <a:prstGeom prst="curvedLeftArrow">
            <a:avLst>
              <a:gd fmla="val 25000" name="adj1"/>
              <a:gd fmla="val 50000" name="adj2"/>
              <a:gd fmla="val 2500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15"/>
          <p:cNvSpPr/>
          <p:nvPr/>
        </p:nvSpPr>
        <p:spPr>
          <a:xfrm>
            <a:off x="7304625" y="2885950"/>
            <a:ext cx="316800" cy="1367700"/>
          </a:xfrm>
          <a:prstGeom prst="curvedLeftArrow">
            <a:avLst>
              <a:gd fmla="val 25000" name="adj1"/>
              <a:gd fmla="val 50000" name="adj2"/>
              <a:gd fmla="val 2500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15"/>
          <p:cNvSpPr/>
          <p:nvPr/>
        </p:nvSpPr>
        <p:spPr>
          <a:xfrm rot="10800000">
            <a:off x="4156125" y="4311575"/>
            <a:ext cx="2187000" cy="147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15"/>
          <p:cNvSpPr/>
          <p:nvPr/>
        </p:nvSpPr>
        <p:spPr>
          <a:xfrm rot="10800000">
            <a:off x="1526175" y="4351100"/>
            <a:ext cx="1257600" cy="147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6" name="Google Shape;9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125" y="1335225"/>
            <a:ext cx="593100" cy="779578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3750" y="2213000"/>
            <a:ext cx="636600" cy="562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6975" y="2859288"/>
            <a:ext cx="419418" cy="5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8365" y="3461425"/>
            <a:ext cx="530100" cy="592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80350" y="4184800"/>
            <a:ext cx="674197" cy="6771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5"/>
          <p:cNvSpPr/>
          <p:nvPr/>
        </p:nvSpPr>
        <p:spPr>
          <a:xfrm>
            <a:off x="2310125" y="1778825"/>
            <a:ext cx="508500" cy="147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15"/>
          <p:cNvSpPr/>
          <p:nvPr/>
        </p:nvSpPr>
        <p:spPr>
          <a:xfrm>
            <a:off x="2529850" y="2464050"/>
            <a:ext cx="288900" cy="147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15"/>
          <p:cNvSpPr/>
          <p:nvPr/>
        </p:nvSpPr>
        <p:spPr>
          <a:xfrm>
            <a:off x="2291775" y="3603275"/>
            <a:ext cx="508500" cy="147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5"/>
          <p:cNvSpPr/>
          <p:nvPr/>
        </p:nvSpPr>
        <p:spPr>
          <a:xfrm>
            <a:off x="852800" y="1778825"/>
            <a:ext cx="702900" cy="147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5"/>
          <p:cNvSpPr/>
          <p:nvPr/>
        </p:nvSpPr>
        <p:spPr>
          <a:xfrm>
            <a:off x="819700" y="2426425"/>
            <a:ext cx="419400" cy="147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5"/>
          <p:cNvSpPr/>
          <p:nvPr/>
        </p:nvSpPr>
        <p:spPr>
          <a:xfrm>
            <a:off x="803050" y="3021900"/>
            <a:ext cx="852000" cy="147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5"/>
          <p:cNvSpPr/>
          <p:nvPr/>
        </p:nvSpPr>
        <p:spPr>
          <a:xfrm>
            <a:off x="852800" y="3603338"/>
            <a:ext cx="852000" cy="147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15"/>
          <p:cNvSpPr/>
          <p:nvPr/>
        </p:nvSpPr>
        <p:spPr>
          <a:xfrm rot="-5400000">
            <a:off x="3382163" y="1460150"/>
            <a:ext cx="224100" cy="147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Eye Detection Module</a:t>
            </a:r>
            <a:endParaRPr/>
          </a:p>
        </p:txBody>
      </p:sp>
      <p:pic>
        <p:nvPicPr>
          <p:cNvPr id="114" name="Google Shape;11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5812" y="1352313"/>
            <a:ext cx="4180789" cy="274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7400" y="1352325"/>
            <a:ext cx="4433376" cy="274365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6"/>
          <p:cNvSpPr txBox="1"/>
          <p:nvPr>
            <p:ph idx="1" type="body"/>
          </p:nvPr>
        </p:nvSpPr>
        <p:spPr>
          <a:xfrm>
            <a:off x="234600" y="4304575"/>
            <a:ext cx="8674800" cy="6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Human vision is a critical factor in driving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07275" y="1449475"/>
            <a:ext cx="2244552" cy="2244552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Eye Detection Module</a:t>
            </a:r>
            <a:endParaRPr/>
          </a:p>
        </p:txBody>
      </p:sp>
      <p:pic>
        <p:nvPicPr>
          <p:cNvPr id="123" name="Google Shape;12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45075" y="2376663"/>
            <a:ext cx="756450" cy="1036175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7"/>
          <p:cNvSpPr/>
          <p:nvPr/>
        </p:nvSpPr>
        <p:spPr>
          <a:xfrm rot="8100000">
            <a:off x="1362818" y="1244105"/>
            <a:ext cx="2355514" cy="2443337"/>
          </a:xfrm>
          <a:prstGeom prst="pie">
            <a:avLst>
              <a:gd fmla="val 0" name="adj1"/>
              <a:gd fmla="val 5341091" name="adj2"/>
            </a:avLst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17"/>
          <p:cNvSpPr txBox="1"/>
          <p:nvPr/>
        </p:nvSpPr>
        <p:spPr>
          <a:xfrm>
            <a:off x="843925" y="3835125"/>
            <a:ext cx="1617900" cy="3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Sampling: 30 fps</a:t>
            </a:r>
            <a:endParaRPr/>
          </a:p>
        </p:txBody>
      </p:sp>
      <p:sp>
        <p:nvSpPr>
          <p:cNvPr id="126" name="Google Shape;126;p17"/>
          <p:cNvSpPr/>
          <p:nvPr/>
        </p:nvSpPr>
        <p:spPr>
          <a:xfrm>
            <a:off x="3224725" y="2616739"/>
            <a:ext cx="1012500" cy="519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Capture Image</a:t>
            </a:r>
            <a:endParaRPr sz="1200"/>
          </a:p>
        </p:txBody>
      </p:sp>
      <p:sp>
        <p:nvSpPr>
          <p:cNvPr id="127" name="Google Shape;127;p17"/>
          <p:cNvSpPr/>
          <p:nvPr/>
        </p:nvSpPr>
        <p:spPr>
          <a:xfrm>
            <a:off x="4882625" y="2616739"/>
            <a:ext cx="1012500" cy="519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Tracker</a:t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&lt;Face&gt;</a:t>
            </a:r>
            <a:endParaRPr sz="1200"/>
          </a:p>
        </p:txBody>
      </p:sp>
      <p:sp>
        <p:nvSpPr>
          <p:cNvPr id="128" name="Google Shape;128;p17"/>
          <p:cNvSpPr/>
          <p:nvPr/>
        </p:nvSpPr>
        <p:spPr>
          <a:xfrm>
            <a:off x="6590475" y="1754264"/>
            <a:ext cx="1012500" cy="519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Drowsy</a:t>
            </a:r>
            <a:endParaRPr sz="1200"/>
          </a:p>
        </p:txBody>
      </p:sp>
      <p:sp>
        <p:nvSpPr>
          <p:cNvPr id="129" name="Google Shape;129;p17"/>
          <p:cNvSpPr/>
          <p:nvPr/>
        </p:nvSpPr>
        <p:spPr>
          <a:xfrm>
            <a:off x="6590475" y="2616739"/>
            <a:ext cx="1012500" cy="519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Normal</a:t>
            </a:r>
            <a:endParaRPr sz="1200"/>
          </a:p>
        </p:txBody>
      </p:sp>
      <p:cxnSp>
        <p:nvCxnSpPr>
          <p:cNvPr id="130" name="Google Shape;130;p17"/>
          <p:cNvCxnSpPr>
            <a:stCxn id="127" idx="0"/>
            <a:endCxn id="128" idx="1"/>
          </p:cNvCxnSpPr>
          <p:nvPr/>
        </p:nvCxnSpPr>
        <p:spPr>
          <a:xfrm rot="-5400000">
            <a:off x="5688275" y="1714639"/>
            <a:ext cx="602700" cy="12015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1" name="Google Shape;131;p17"/>
          <p:cNvSpPr txBox="1"/>
          <p:nvPr/>
        </p:nvSpPr>
        <p:spPr>
          <a:xfrm>
            <a:off x="5364129" y="2176388"/>
            <a:ext cx="1251000" cy="3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Left or Right below</a:t>
            </a:r>
            <a:endParaRPr sz="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threshold?</a:t>
            </a:r>
            <a:endParaRPr sz="800"/>
          </a:p>
        </p:txBody>
      </p:sp>
      <p:cxnSp>
        <p:nvCxnSpPr>
          <p:cNvPr id="132" name="Google Shape;132;p17"/>
          <p:cNvCxnSpPr>
            <a:stCxn id="127" idx="3"/>
            <a:endCxn id="129" idx="1"/>
          </p:cNvCxnSpPr>
          <p:nvPr/>
        </p:nvCxnSpPr>
        <p:spPr>
          <a:xfrm>
            <a:off x="5895125" y="2876539"/>
            <a:ext cx="695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3" name="Google Shape;133;p17"/>
          <p:cNvCxnSpPr>
            <a:stCxn id="126" idx="3"/>
            <a:endCxn id="127" idx="1"/>
          </p:cNvCxnSpPr>
          <p:nvPr/>
        </p:nvCxnSpPr>
        <p:spPr>
          <a:xfrm>
            <a:off x="4237225" y="2876539"/>
            <a:ext cx="645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4" name="Google Shape;134;p17"/>
          <p:cNvCxnSpPr>
            <a:stCxn id="128" idx="3"/>
          </p:cNvCxnSpPr>
          <p:nvPr/>
        </p:nvCxnSpPr>
        <p:spPr>
          <a:xfrm>
            <a:off x="7602975" y="2014064"/>
            <a:ext cx="546600" cy="1087200"/>
          </a:xfrm>
          <a:prstGeom prst="bentConnector2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5" name="Google Shape;135;p17"/>
          <p:cNvCxnSpPr>
            <a:stCxn id="129" idx="3"/>
            <a:endCxn id="126" idx="2"/>
          </p:cNvCxnSpPr>
          <p:nvPr/>
        </p:nvCxnSpPr>
        <p:spPr>
          <a:xfrm flipH="1">
            <a:off x="3730875" y="2876539"/>
            <a:ext cx="3872100" cy="259800"/>
          </a:xfrm>
          <a:prstGeom prst="bentConnector4">
            <a:avLst>
              <a:gd fmla="val -14120" name="adj1"/>
              <a:gd fmla="val 244115" name="adj2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36" name="Google Shape;136;p17"/>
          <p:cNvPicPr preferRelativeResize="0"/>
          <p:nvPr/>
        </p:nvPicPr>
        <p:blipFill rotWithShape="1">
          <a:blip r:embed="rId5">
            <a:alphaModFix/>
          </a:blip>
          <a:srcRect b="21573" l="0" r="0" t="9455"/>
          <a:stretch/>
        </p:blipFill>
        <p:spPr>
          <a:xfrm>
            <a:off x="5177125" y="3613075"/>
            <a:ext cx="3839200" cy="1489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Speech Recognizer Module</a:t>
            </a:r>
            <a:endParaRPr/>
          </a:p>
        </p:txBody>
      </p:sp>
      <p:sp>
        <p:nvSpPr>
          <p:cNvPr id="142" name="Google Shape;142;p18"/>
          <p:cNvSpPr/>
          <p:nvPr/>
        </p:nvSpPr>
        <p:spPr>
          <a:xfrm>
            <a:off x="1335950" y="2528338"/>
            <a:ext cx="1012500" cy="606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Idle</a:t>
            </a:r>
            <a:endParaRPr/>
          </a:p>
        </p:txBody>
      </p:sp>
      <p:sp>
        <p:nvSpPr>
          <p:cNvPr id="143" name="Google Shape;143;p18"/>
          <p:cNvSpPr/>
          <p:nvPr/>
        </p:nvSpPr>
        <p:spPr>
          <a:xfrm>
            <a:off x="5916850" y="2528338"/>
            <a:ext cx="1012500" cy="606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 (1)</a:t>
            </a:r>
            <a:endParaRPr/>
          </a:p>
        </p:txBody>
      </p:sp>
      <p:sp>
        <p:nvSpPr>
          <p:cNvPr id="144" name="Google Shape;144;p18"/>
          <p:cNvSpPr/>
          <p:nvPr/>
        </p:nvSpPr>
        <p:spPr>
          <a:xfrm>
            <a:off x="3626400" y="2528338"/>
            <a:ext cx="1012500" cy="606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Listening</a:t>
            </a:r>
            <a:endParaRPr/>
          </a:p>
        </p:txBody>
      </p:sp>
      <p:cxnSp>
        <p:nvCxnSpPr>
          <p:cNvPr id="145" name="Google Shape;145;p18"/>
          <p:cNvCxnSpPr>
            <a:stCxn id="142" idx="3"/>
          </p:cNvCxnSpPr>
          <p:nvPr/>
        </p:nvCxnSpPr>
        <p:spPr>
          <a:xfrm>
            <a:off x="2348450" y="2831338"/>
            <a:ext cx="1219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6" name="Google Shape;146;p18"/>
          <p:cNvSpPr txBox="1"/>
          <p:nvPr/>
        </p:nvSpPr>
        <p:spPr>
          <a:xfrm>
            <a:off x="2412000" y="2381038"/>
            <a:ext cx="1138200" cy="3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startRecording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continue = true</a:t>
            </a:r>
            <a:endParaRPr sz="1000"/>
          </a:p>
        </p:txBody>
      </p:sp>
      <p:cxnSp>
        <p:nvCxnSpPr>
          <p:cNvPr id="147" name="Google Shape;147;p18"/>
          <p:cNvCxnSpPr>
            <a:stCxn id="144" idx="3"/>
          </p:cNvCxnSpPr>
          <p:nvPr/>
        </p:nvCxnSpPr>
        <p:spPr>
          <a:xfrm>
            <a:off x="4638900" y="2831338"/>
            <a:ext cx="1248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8" name="Google Shape;148;p18"/>
          <p:cNvSpPr txBox="1"/>
          <p:nvPr/>
        </p:nvSpPr>
        <p:spPr>
          <a:xfrm>
            <a:off x="4708775" y="2381038"/>
            <a:ext cx="1138200" cy="3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onResult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confidence &gt; 0.5</a:t>
            </a:r>
            <a:endParaRPr sz="1000"/>
          </a:p>
        </p:txBody>
      </p:sp>
      <p:cxnSp>
        <p:nvCxnSpPr>
          <p:cNvPr id="149" name="Google Shape;149;p18"/>
          <p:cNvCxnSpPr>
            <a:stCxn id="143" idx="2"/>
            <a:endCxn id="144" idx="2"/>
          </p:cNvCxnSpPr>
          <p:nvPr/>
        </p:nvCxnSpPr>
        <p:spPr>
          <a:xfrm rot="5400000">
            <a:off x="5277550" y="1989388"/>
            <a:ext cx="600" cy="2290500"/>
          </a:xfrm>
          <a:prstGeom prst="bentConnector3">
            <a:avLst>
              <a:gd fmla="val 97375000" name="adj1"/>
            </a:avLst>
          </a:prstGeom>
          <a:noFill/>
          <a:ln cap="flat" cmpd="sng" w="9525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0" name="Google Shape;150;p18"/>
          <p:cNvSpPr txBox="1"/>
          <p:nvPr/>
        </p:nvSpPr>
        <p:spPr>
          <a:xfrm>
            <a:off x="4694100" y="3245413"/>
            <a:ext cx="1138200" cy="3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continue == true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fireSRIntent</a:t>
            </a:r>
            <a:endParaRPr sz="1000"/>
          </a:p>
        </p:txBody>
      </p:sp>
      <p:cxnSp>
        <p:nvCxnSpPr>
          <p:cNvPr id="151" name="Google Shape;151;p18"/>
          <p:cNvCxnSpPr>
            <a:stCxn id="144" idx="0"/>
            <a:endCxn id="152" idx="1"/>
          </p:cNvCxnSpPr>
          <p:nvPr/>
        </p:nvCxnSpPr>
        <p:spPr>
          <a:xfrm rot="-5400000">
            <a:off x="4646400" y="1257988"/>
            <a:ext cx="756600" cy="17841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3" name="Google Shape;153;p18"/>
          <p:cNvSpPr txBox="1"/>
          <p:nvPr/>
        </p:nvSpPr>
        <p:spPr>
          <a:xfrm>
            <a:off x="4455600" y="1351013"/>
            <a:ext cx="1138200" cy="3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NO_MATCH</a:t>
            </a:r>
            <a:endParaRPr sz="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SPEECH_TIMEOUT</a:t>
            </a:r>
            <a:endParaRPr sz="800"/>
          </a:p>
        </p:txBody>
      </p:sp>
      <p:sp>
        <p:nvSpPr>
          <p:cNvPr id="152" name="Google Shape;152;p18"/>
          <p:cNvSpPr/>
          <p:nvPr/>
        </p:nvSpPr>
        <p:spPr>
          <a:xfrm>
            <a:off x="5916850" y="1468763"/>
            <a:ext cx="1012500" cy="606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 (0)</a:t>
            </a:r>
            <a:endParaRPr/>
          </a:p>
        </p:txBody>
      </p:sp>
      <p:cxnSp>
        <p:nvCxnSpPr>
          <p:cNvPr id="154" name="Google Shape;154;p18"/>
          <p:cNvCxnSpPr>
            <a:stCxn id="152" idx="3"/>
          </p:cNvCxnSpPr>
          <p:nvPr/>
        </p:nvCxnSpPr>
        <p:spPr>
          <a:xfrm flipH="1">
            <a:off x="6425950" y="1771763"/>
            <a:ext cx="503400" cy="1945500"/>
          </a:xfrm>
          <a:prstGeom prst="bentConnector4">
            <a:avLst>
              <a:gd fmla="val -47303" name="adj1"/>
              <a:gd fmla="val 99998" name="adj2"/>
            </a:avLst>
          </a:prstGeom>
          <a:noFill/>
          <a:ln cap="flat" cmpd="sng" w="9525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5" name="Google Shape;155;p18"/>
          <p:cNvCxnSpPr>
            <a:stCxn id="143" idx="3"/>
            <a:endCxn id="142" idx="2"/>
          </p:cNvCxnSpPr>
          <p:nvPr/>
        </p:nvCxnSpPr>
        <p:spPr>
          <a:xfrm flipH="1">
            <a:off x="1842250" y="2831338"/>
            <a:ext cx="5087100" cy="303000"/>
          </a:xfrm>
          <a:prstGeom prst="bentConnector4">
            <a:avLst>
              <a:gd fmla="val -17272" name="adj1"/>
              <a:gd fmla="val 455780" name="adj2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6" name="Google Shape;156;p18"/>
          <p:cNvCxnSpPr>
            <a:stCxn id="152" idx="3"/>
          </p:cNvCxnSpPr>
          <p:nvPr/>
        </p:nvCxnSpPr>
        <p:spPr>
          <a:xfrm>
            <a:off x="6929350" y="1771763"/>
            <a:ext cx="878700" cy="1065900"/>
          </a:xfrm>
          <a:prstGeom prst="bentConnector2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7" name="Google Shape;157;p18"/>
          <p:cNvSpPr txBox="1"/>
          <p:nvPr/>
        </p:nvSpPr>
        <p:spPr>
          <a:xfrm>
            <a:off x="4256025" y="4249288"/>
            <a:ext cx="1138200" cy="3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stopRecording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</a:rPr>
              <a:t>continue = false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9"/>
          <p:cNvSpPr/>
          <p:nvPr/>
        </p:nvSpPr>
        <p:spPr>
          <a:xfrm>
            <a:off x="1450875" y="1427700"/>
            <a:ext cx="5448300" cy="2288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Time-series Feature Concatenator</a:t>
            </a:r>
            <a:endParaRPr/>
          </a:p>
        </p:txBody>
      </p:sp>
      <p:pic>
        <p:nvPicPr>
          <p:cNvPr id="164" name="Google Shape;16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0625" y="1427713"/>
            <a:ext cx="5448185" cy="47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50575" y="1992300"/>
            <a:ext cx="5448301" cy="50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19"/>
          <p:cNvPicPr preferRelativeResize="0"/>
          <p:nvPr/>
        </p:nvPicPr>
        <p:blipFill rotWithShape="1">
          <a:blip r:embed="rId4">
            <a:alphaModFix/>
          </a:blip>
          <a:srcRect b="0" l="22929" r="13201" t="0"/>
          <a:stretch/>
        </p:blipFill>
        <p:spPr>
          <a:xfrm flipH="1">
            <a:off x="1473526" y="2542300"/>
            <a:ext cx="5425474" cy="501150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19"/>
          <p:cNvSpPr txBox="1"/>
          <p:nvPr/>
        </p:nvSpPr>
        <p:spPr>
          <a:xfrm>
            <a:off x="145575" y="2061813"/>
            <a:ext cx="1202700" cy="3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Eyes Closed</a:t>
            </a:r>
            <a:endParaRPr/>
          </a:p>
        </p:txBody>
      </p:sp>
      <p:sp>
        <p:nvSpPr>
          <p:cNvPr id="168" name="Google Shape;168;p19"/>
          <p:cNvSpPr txBox="1"/>
          <p:nvPr/>
        </p:nvSpPr>
        <p:spPr>
          <a:xfrm>
            <a:off x="57975" y="1519550"/>
            <a:ext cx="1377900" cy="3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Accelerometer</a:t>
            </a:r>
            <a:endParaRPr/>
          </a:p>
        </p:txBody>
      </p:sp>
      <p:sp>
        <p:nvSpPr>
          <p:cNvPr id="169" name="Google Shape;169;p19"/>
          <p:cNvSpPr txBox="1"/>
          <p:nvPr/>
        </p:nvSpPr>
        <p:spPr>
          <a:xfrm>
            <a:off x="145575" y="2626825"/>
            <a:ext cx="1202700" cy="3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Speaking</a:t>
            </a:r>
            <a:endParaRPr/>
          </a:p>
        </p:txBody>
      </p:sp>
      <p:sp>
        <p:nvSpPr>
          <p:cNvPr id="170" name="Google Shape;170;p19"/>
          <p:cNvSpPr txBox="1"/>
          <p:nvPr/>
        </p:nvSpPr>
        <p:spPr>
          <a:xfrm>
            <a:off x="145575" y="3236875"/>
            <a:ext cx="1202700" cy="3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Location</a:t>
            </a:r>
            <a:endParaRPr/>
          </a:p>
        </p:txBody>
      </p:sp>
      <p:sp>
        <p:nvSpPr>
          <p:cNvPr id="171" name="Google Shape;171;p19"/>
          <p:cNvSpPr txBox="1"/>
          <p:nvPr/>
        </p:nvSpPr>
        <p:spPr>
          <a:xfrm>
            <a:off x="1473525" y="3156450"/>
            <a:ext cx="1614600" cy="3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2" name="Google Shape;172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50825" y="3092300"/>
            <a:ext cx="5448176" cy="623526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19"/>
          <p:cNvSpPr/>
          <p:nvPr/>
        </p:nvSpPr>
        <p:spPr>
          <a:xfrm>
            <a:off x="3147100" y="1319175"/>
            <a:ext cx="3815400" cy="2505900"/>
          </a:xfrm>
          <a:prstGeom prst="rect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19"/>
          <p:cNvSpPr txBox="1"/>
          <p:nvPr/>
        </p:nvSpPr>
        <p:spPr>
          <a:xfrm>
            <a:off x="4322650" y="982075"/>
            <a:ext cx="1464300" cy="1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 Window</a:t>
            </a:r>
            <a:endParaRPr/>
          </a:p>
        </p:txBody>
      </p:sp>
      <p:sp>
        <p:nvSpPr>
          <p:cNvPr id="175" name="Google Shape;175;p19"/>
          <p:cNvSpPr txBox="1"/>
          <p:nvPr/>
        </p:nvSpPr>
        <p:spPr>
          <a:xfrm>
            <a:off x="7385325" y="1710450"/>
            <a:ext cx="1796700" cy="18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Concatenate features extracted from each module through time-series</a:t>
            </a:r>
            <a:endParaRPr sz="1800"/>
          </a:p>
        </p:txBody>
      </p:sp>
      <p:sp>
        <p:nvSpPr>
          <p:cNvPr id="176" name="Google Shape;176;p19"/>
          <p:cNvSpPr/>
          <p:nvPr/>
        </p:nvSpPr>
        <p:spPr>
          <a:xfrm>
            <a:off x="7071500" y="1553700"/>
            <a:ext cx="363900" cy="2123400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77" name="Google Shape;177;p19"/>
          <p:cNvCxnSpPr/>
          <p:nvPr/>
        </p:nvCxnSpPr>
        <p:spPr>
          <a:xfrm flipH="1" rot="10800000">
            <a:off x="1454913" y="4018450"/>
            <a:ext cx="5547300" cy="18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8" name="Google Shape;178;p19"/>
          <p:cNvSpPr txBox="1"/>
          <p:nvPr/>
        </p:nvSpPr>
        <p:spPr>
          <a:xfrm>
            <a:off x="6232700" y="4036750"/>
            <a:ext cx="1202700" cy="3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Accelerometer Module [1/2]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20"/>
          <p:cNvSpPr txBox="1"/>
          <p:nvPr>
            <p:ph idx="1" type="body"/>
          </p:nvPr>
        </p:nvSpPr>
        <p:spPr>
          <a:xfrm>
            <a:off x="311700" y="1152475"/>
            <a:ext cx="4853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Phone is faced upright towards user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Use x-axis &amp; z-axis to monitor movement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Throw away y-axis data</a:t>
            </a:r>
            <a:endParaRPr sz="14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Accelerometer detects movement of device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Record the changes in x-axis &amp; z-axis to detect </a:t>
            </a:r>
            <a:r>
              <a:rPr lang="en"/>
              <a:t>anomaly</a:t>
            </a:r>
            <a:r>
              <a:rPr lang="en"/>
              <a:t> in driving</a:t>
            </a:r>
            <a:endParaRPr/>
          </a:p>
        </p:txBody>
      </p:sp>
      <p:pic>
        <p:nvPicPr>
          <p:cNvPr id="185" name="Google Shape;18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30925" y="1017725"/>
            <a:ext cx="2725500" cy="272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0"/>
          <p:cNvPicPr preferRelativeResize="0"/>
          <p:nvPr/>
        </p:nvPicPr>
        <p:blipFill rotWithShape="1">
          <a:blip r:embed="rId4">
            <a:alphaModFix/>
          </a:blip>
          <a:srcRect b="11313" l="2924" r="3346" t="4567"/>
          <a:stretch/>
        </p:blipFill>
        <p:spPr>
          <a:xfrm>
            <a:off x="4074125" y="3201600"/>
            <a:ext cx="1997675" cy="158577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Accelerometer Module</a:t>
            </a:r>
            <a:r>
              <a:rPr lang="en"/>
              <a:t> [2/2]</a:t>
            </a:r>
            <a:endParaRPr/>
          </a:p>
        </p:txBody>
      </p:sp>
      <p:sp>
        <p:nvSpPr>
          <p:cNvPr id="192" name="Google Shape;192;p21"/>
          <p:cNvSpPr txBox="1"/>
          <p:nvPr>
            <p:ph idx="1" type="body"/>
          </p:nvPr>
        </p:nvSpPr>
        <p:spPr>
          <a:xfrm>
            <a:off x="311700" y="1221150"/>
            <a:ext cx="3138300" cy="334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When driving, if your not drowsy, changes in acceleration is smooth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If your drowsy, sharp changes (large abnormality) in driving is detect</a:t>
            </a:r>
            <a:endParaRPr/>
          </a:p>
        </p:txBody>
      </p:sp>
      <p:pic>
        <p:nvPicPr>
          <p:cNvPr id="193" name="Google Shape;193;p21"/>
          <p:cNvPicPr preferRelativeResize="0"/>
          <p:nvPr/>
        </p:nvPicPr>
        <p:blipFill rotWithShape="1">
          <a:blip r:embed="rId3">
            <a:alphaModFix/>
          </a:blip>
          <a:srcRect b="4152" l="47052" r="1502" t="8427"/>
          <a:stretch/>
        </p:blipFill>
        <p:spPr>
          <a:xfrm>
            <a:off x="3552625" y="1284513"/>
            <a:ext cx="2119399" cy="270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4250" y="1284513"/>
            <a:ext cx="2854200" cy="23323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5" name="Google Shape;195;p21"/>
          <p:cNvCxnSpPr/>
          <p:nvPr/>
        </p:nvCxnSpPr>
        <p:spPr>
          <a:xfrm flipH="1">
            <a:off x="7900625" y="923725"/>
            <a:ext cx="231000" cy="6438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6" name="Google Shape;196;p21"/>
          <p:cNvSpPr txBox="1"/>
          <p:nvPr/>
        </p:nvSpPr>
        <p:spPr>
          <a:xfrm>
            <a:off x="6669075" y="563400"/>
            <a:ext cx="2317200" cy="40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Drowsy sharp changes</a:t>
            </a:r>
            <a:endParaRPr/>
          </a:p>
        </p:txBody>
      </p:sp>
      <p:cxnSp>
        <p:nvCxnSpPr>
          <p:cNvPr id="197" name="Google Shape;197;p21"/>
          <p:cNvCxnSpPr/>
          <p:nvPr/>
        </p:nvCxnSpPr>
        <p:spPr>
          <a:xfrm flipH="1" rot="10800000">
            <a:off x="6634050" y="3061875"/>
            <a:ext cx="418200" cy="8430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8" name="Google Shape;198;p21"/>
          <p:cNvSpPr txBox="1"/>
          <p:nvPr/>
        </p:nvSpPr>
        <p:spPr>
          <a:xfrm>
            <a:off x="5774650" y="3883600"/>
            <a:ext cx="2317200" cy="6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Smooth driving because </a:t>
            </a:r>
            <a:r>
              <a:rPr lang="en"/>
              <a:t>you're</a:t>
            </a:r>
            <a:r>
              <a:rPr lang="en"/>
              <a:t> awake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